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1"/>
  </p:notesMasterIdLst>
  <p:sldIdLst>
    <p:sldId id="256" r:id="rId6"/>
    <p:sldId id="511" r:id="rId7"/>
    <p:sldId id="258" r:id="rId8"/>
    <p:sldId id="259" r:id="rId9"/>
    <p:sldId id="512" r:id="rId10"/>
    <p:sldId id="507" r:id="rId11"/>
    <p:sldId id="510" r:id="rId12"/>
    <p:sldId id="508" r:id="rId13"/>
    <p:sldId id="262" r:id="rId14"/>
    <p:sldId id="275" r:id="rId15"/>
    <p:sldId id="263" r:id="rId16"/>
    <p:sldId id="261" r:id="rId17"/>
    <p:sldId id="264" r:id="rId18"/>
    <p:sldId id="509" r:id="rId19"/>
    <p:sldId id="26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45A6"/>
    <a:srgbClr val="2B32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7" autoAdjust="0"/>
    <p:restoredTop sz="94660"/>
  </p:normalViewPr>
  <p:slideViewPr>
    <p:cSldViewPr snapToGrid="0">
      <p:cViewPr varScale="1">
        <p:scale>
          <a:sx n="111" d="100"/>
          <a:sy n="111" d="100"/>
        </p:scale>
        <p:origin x="56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A5BEC-7BC3-4991-B5E0-5022CD5AF0FC}" type="datetimeFigureOut">
              <a:rPr lang="en-US" smtClean="0"/>
              <a:t>5/21/2026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79ED84-C29E-41D1-AEE1-FE616948BE3D}" type="slidenum">
              <a:rPr lang="en-US" smtClean="0"/>
              <a:t>‹#›</a:t>
            </a:fld>
            <a:endParaRPr lang="en-US"/>
          </a:p>
        </p:txBody>
      </p:sp>
    </p:spTree>
    <p:extLst>
      <p:ext uri="{BB962C8B-B14F-4D97-AF65-F5344CB8AC3E}">
        <p14:creationId xmlns:p14="http://schemas.microsoft.com/office/powerpoint/2010/main" val="2664761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FE8F5-83E1-423E-8863-0A2B94394D44}"/>
              </a:ext>
            </a:extLst>
          </p:cNvPr>
          <p:cNvSpPr>
            <a:spLocks noGrp="1"/>
          </p:cNvSpPr>
          <p:nvPr>
            <p:ph type="ctrTitle"/>
          </p:nvPr>
        </p:nvSpPr>
        <p:spPr>
          <a:xfrm>
            <a:off x="1524000" y="1122363"/>
            <a:ext cx="9144000" cy="2387600"/>
          </a:xfrm>
        </p:spPr>
        <p:txBody>
          <a:bodyPr anchor="b">
            <a:normAutofit/>
          </a:bodyPr>
          <a:lstStyle>
            <a:lvl1pPr algn="ctr">
              <a:defRPr sz="24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8128A72-4EF0-4AFE-8282-48B4672A3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F24F9BB4-A0BB-4212-9072-AC23CD7EA980}"/>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E346891F-4148-4011-80EA-C07DD175D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3FE31-C171-487D-A172-6CA41C35B9CE}"/>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205777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C883-1B18-4BF7-878E-76030273623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1E4AFA-CBDB-4F62-89DC-7A1EA58453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D25822-CB9F-431F-8241-0C1F8BC2747A}"/>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B6F376A7-7376-4921-9B91-4B362C8774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1DF7A1-FCB8-4C4E-94A2-9168F4A2EB67}"/>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509987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1CA7E8-02B4-4ABD-A7DA-7D916D1213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F74681-30CB-4EF5-B52C-4F655C33DDF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A0EF25-DE54-4B5C-B8B2-EC7210B43FEE}"/>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03FAF88E-BB1D-4EE8-B831-E3E0C93B73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2863AE-15EB-4D68-8AC9-1FE4CB135F8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320201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Subtitle 2"/>
          <p:cNvSpPr txBox="1">
            <a:spLocks/>
          </p:cNvSpPr>
          <p:nvPr userDrawn="1"/>
        </p:nvSpPr>
        <p:spPr>
          <a:xfrm>
            <a:off x="6464300" y="5029200"/>
            <a:ext cx="5384800" cy="495300"/>
          </a:xfrm>
          <a:prstGeom prst="rect">
            <a:avLst/>
          </a:prstGeom>
        </p:spPr>
        <p:txBody>
          <a:bodyPr>
            <a:normAutofit/>
          </a:bodyPr>
          <a:lstStyle>
            <a:lvl1pPr marL="342900" indent="-342900" algn="r"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endParaRPr lang="en-US" dirty="0">
              <a:solidFill>
                <a:prstClr val="black">
                  <a:lumMod val="75000"/>
                  <a:lumOff val="25000"/>
                </a:prstClr>
              </a:solidFill>
            </a:endParaRPr>
          </a:p>
        </p:txBody>
      </p:sp>
      <p:pic>
        <p:nvPicPr>
          <p:cNvPr id="3" name="Picture 7" descr="PowerPointImage_CVR.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5400"/>
            <a:ext cx="12185650" cy="706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8607265"/>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Subtitle 2"/>
          <p:cNvSpPr txBox="1">
            <a:spLocks/>
          </p:cNvSpPr>
          <p:nvPr userDrawn="1"/>
        </p:nvSpPr>
        <p:spPr>
          <a:xfrm>
            <a:off x="6464300" y="5029200"/>
            <a:ext cx="5384800" cy="495300"/>
          </a:xfrm>
          <a:prstGeom prst="rect">
            <a:avLst/>
          </a:prstGeom>
        </p:spPr>
        <p:txBody>
          <a:bodyPr>
            <a:normAutofit/>
          </a:bodyPr>
          <a:lstStyle>
            <a:lvl1pPr marL="342900" indent="-342900" algn="r"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endParaRPr lang="en-US" dirty="0">
              <a:solidFill>
                <a:prstClr val="black">
                  <a:lumMod val="75000"/>
                  <a:lumOff val="25000"/>
                </a:prstClr>
              </a:solidFill>
            </a:endParaRPr>
          </a:p>
        </p:txBody>
      </p:sp>
      <p:pic>
        <p:nvPicPr>
          <p:cNvPr id="3" name="Picture 7" descr="PowerPointImage_SecondSh.jpg"/>
          <p:cNvPicPr>
            <a:picLocks noChangeAspect="1"/>
          </p:cNvPicPr>
          <p:nvPr userDrawn="1"/>
        </p:nvPicPr>
        <p:blipFill>
          <a:blip r:embed="rId2">
            <a:extLst>
              <a:ext uri="{28A0092B-C50C-407E-A947-70E740481C1C}">
                <a14:useLocalDpi xmlns:a14="http://schemas.microsoft.com/office/drawing/2010/main" val="0"/>
              </a:ext>
            </a:extLst>
          </a:blip>
          <a:srcRect r="6100"/>
          <a:stretch>
            <a:fillRect/>
          </a:stretch>
        </p:blipFill>
        <p:spPr bwMode="auto">
          <a:xfrm>
            <a:off x="-17463" y="0"/>
            <a:ext cx="12209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39200" y="6096000"/>
            <a:ext cx="28892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325966"/>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839200" y="6096000"/>
            <a:ext cx="28892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descr="PowerPointImage_SecondSh.jpg"/>
          <p:cNvPicPr>
            <a:picLocks noChangeAspect="1"/>
          </p:cNvPicPr>
          <p:nvPr userDrawn="1"/>
        </p:nvPicPr>
        <p:blipFill>
          <a:blip r:embed="rId3">
            <a:extLst>
              <a:ext uri="{28A0092B-C50C-407E-A947-70E740481C1C}">
                <a14:useLocalDpi xmlns:a14="http://schemas.microsoft.com/office/drawing/2010/main" val="0"/>
              </a:ext>
            </a:extLst>
          </a:blip>
          <a:srcRect r="6100"/>
          <a:stretch>
            <a:fillRect/>
          </a:stretch>
        </p:blipFill>
        <p:spPr bwMode="auto">
          <a:xfrm>
            <a:off x="-17463" y="0"/>
            <a:ext cx="12209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91600" y="6248400"/>
            <a:ext cx="28892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3707848"/>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Subtitle 2"/>
          <p:cNvSpPr txBox="1">
            <a:spLocks/>
          </p:cNvSpPr>
          <p:nvPr userDrawn="1"/>
        </p:nvSpPr>
        <p:spPr>
          <a:xfrm>
            <a:off x="6464300" y="5029200"/>
            <a:ext cx="5384800" cy="495300"/>
          </a:xfrm>
          <a:prstGeom prst="rect">
            <a:avLst/>
          </a:prstGeom>
        </p:spPr>
        <p:txBody>
          <a:bodyPr>
            <a:normAutofit/>
          </a:bodyPr>
          <a:lstStyle>
            <a:lvl1pPr marL="342900" indent="-342900" algn="r"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defRPr/>
            </a:pPr>
            <a:endParaRPr lang="en-US" dirty="0">
              <a:solidFill>
                <a:prstClr val="black">
                  <a:lumMod val="75000"/>
                  <a:lumOff val="25000"/>
                </a:prstClr>
              </a:solidFill>
            </a:endParaRPr>
          </a:p>
        </p:txBody>
      </p:sp>
      <p:pic>
        <p:nvPicPr>
          <p:cNvPr id="3" name="Picture 7" descr="PowerPointImage_SecondSh.jpg"/>
          <p:cNvPicPr>
            <a:picLocks noChangeAspect="1"/>
          </p:cNvPicPr>
          <p:nvPr userDrawn="1"/>
        </p:nvPicPr>
        <p:blipFill>
          <a:blip r:embed="rId2">
            <a:extLst>
              <a:ext uri="{28A0092B-C50C-407E-A947-70E740481C1C}">
                <a14:useLocalDpi xmlns:a14="http://schemas.microsoft.com/office/drawing/2010/main" val="0"/>
              </a:ext>
            </a:extLst>
          </a:blip>
          <a:srcRect r="6100"/>
          <a:stretch>
            <a:fillRect/>
          </a:stretch>
        </p:blipFill>
        <p:spPr bwMode="auto">
          <a:xfrm>
            <a:off x="-17463" y="0"/>
            <a:ext cx="12209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839200" y="6096000"/>
            <a:ext cx="28892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0551850"/>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A87A07B4-F036-4502-8041-E7108CBCAA01}" type="datetime1">
              <a:rPr lang="en-US"/>
              <a:pPr>
                <a:defRPr/>
              </a:pPr>
              <a:t>5/21/2026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C5FBB39-2808-483B-8F73-F0BD2C269CEB}" type="slidenum">
              <a:rPr lang="en-US" altLang="en-US"/>
              <a:pPr>
                <a:defRPr/>
              </a:pPr>
              <a:t>‹#›</a:t>
            </a:fld>
            <a:endParaRPr lang="en-US" altLang="en-US"/>
          </a:p>
        </p:txBody>
      </p:sp>
    </p:spTree>
    <p:extLst>
      <p:ext uri="{BB962C8B-B14F-4D97-AF65-F5344CB8AC3E}">
        <p14:creationId xmlns:p14="http://schemas.microsoft.com/office/powerpoint/2010/main" val="2818742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D14DEE-85B3-418F-B137-738FE216D956}"/>
              </a:ext>
            </a:extLst>
          </p:cNvPr>
          <p:cNvPicPr>
            <a:picLocks noChangeAspect="1"/>
          </p:cNvPicPr>
          <p:nvPr userDrawn="1"/>
        </p:nvPicPr>
        <p:blipFill>
          <a:blip r:embed="rId2"/>
          <a:stretch>
            <a:fillRect/>
          </a:stretch>
        </p:blipFill>
        <p:spPr>
          <a:xfrm>
            <a:off x="8833285" y="6141815"/>
            <a:ext cx="3132899" cy="429070"/>
          </a:xfrm>
          <a:prstGeom prst="rect">
            <a:avLst/>
          </a:prstGeom>
        </p:spPr>
      </p:pic>
      <p:sp>
        <p:nvSpPr>
          <p:cNvPr id="6" name="Rectangle 5">
            <a:extLst>
              <a:ext uri="{FF2B5EF4-FFF2-40B4-BE49-F238E27FC236}">
                <a16:creationId xmlns:a16="http://schemas.microsoft.com/office/drawing/2014/main" id="{0020FD9E-40C5-439D-A02F-607DC0BE3385}"/>
              </a:ext>
            </a:extLst>
          </p:cNvPr>
          <p:cNvSpPr/>
          <p:nvPr userDrawn="1"/>
        </p:nvSpPr>
        <p:spPr>
          <a:xfrm>
            <a:off x="0" y="0"/>
            <a:ext cx="12192000" cy="681037"/>
          </a:xfrm>
          <a:prstGeom prst="rect">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F0302020204030204"/>
              <a:ea typeface="+mn-ea"/>
              <a:cs typeface="+mn-cs"/>
            </a:endParaRPr>
          </a:p>
        </p:txBody>
      </p:sp>
      <p:pic>
        <p:nvPicPr>
          <p:cNvPr id="4" name="Picture 7" descr="PowerPointImage_SecondSh.jpg"/>
          <p:cNvPicPr>
            <a:picLocks noChangeAspect="1"/>
          </p:cNvPicPr>
          <p:nvPr userDrawn="1"/>
        </p:nvPicPr>
        <p:blipFill>
          <a:blip r:embed="rId3">
            <a:extLst>
              <a:ext uri="{28A0092B-C50C-407E-A947-70E740481C1C}">
                <a14:useLocalDpi xmlns:a14="http://schemas.microsoft.com/office/drawing/2010/main" val="0"/>
              </a:ext>
            </a:extLst>
          </a:blip>
          <a:srcRect r="6100"/>
          <a:stretch>
            <a:fillRect/>
          </a:stretch>
        </p:blipFill>
        <p:spPr bwMode="auto">
          <a:xfrm>
            <a:off x="-17463" y="0"/>
            <a:ext cx="12209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839200" y="6096000"/>
            <a:ext cx="288925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2984408"/>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20FD9E-40C5-439D-A02F-607DC0BE3385}"/>
              </a:ext>
            </a:extLst>
          </p:cNvPr>
          <p:cNvSpPr/>
          <p:nvPr userDrawn="1"/>
        </p:nvSpPr>
        <p:spPr>
          <a:xfrm>
            <a:off x="0" y="0"/>
            <a:ext cx="12192000" cy="681037"/>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6759BF-9ADB-4906-B5C2-713A4A1F2CC4}"/>
              </a:ext>
            </a:extLst>
          </p:cNvPr>
          <p:cNvSpPr>
            <a:spLocks noGrp="1"/>
          </p:cNvSpPr>
          <p:nvPr>
            <p:ph type="title"/>
          </p:nvPr>
        </p:nvSpPr>
        <p:spPr>
          <a:xfrm>
            <a:off x="381001" y="120217"/>
            <a:ext cx="10515600" cy="457821"/>
          </a:xfrm>
        </p:spPr>
        <p:txBody>
          <a:bodyPr>
            <a:normAutofit/>
          </a:bodyPr>
          <a:lstStyle>
            <a:lvl1pPr>
              <a:defRPr sz="24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C1D72CC1-5091-4B29-BB8A-349F7DF2072A}"/>
              </a:ext>
            </a:extLst>
          </p:cNvPr>
          <p:cNvSpPr>
            <a:spLocks noGrp="1"/>
          </p:cNvSpPr>
          <p:nvPr>
            <p:ph idx="1"/>
          </p:nvPr>
        </p:nvSpPr>
        <p:spPr>
          <a:xfrm>
            <a:off x="381001" y="1019290"/>
            <a:ext cx="10515600" cy="4351338"/>
          </a:xfrm>
        </p:spPr>
        <p:txBody>
          <a:bodyPr/>
          <a:lstStyle>
            <a:lvl1pPr marL="228600" indent="-228600">
              <a:buClr>
                <a:srgbClr val="2B328D"/>
              </a:buClr>
              <a:buSzPct val="100000"/>
              <a:buFont typeface="Wingdings" panose="05000000000000000000" pitchFamily="2" charset="2"/>
              <a:buChar char="§"/>
              <a:defRPr sz="1800"/>
            </a:lvl1pPr>
            <a:lvl2pPr marL="685800" indent="-228600">
              <a:buClr>
                <a:srgbClr val="2B328D"/>
              </a:buClr>
              <a:buFont typeface="Century Gothic" panose="020B0502020202020204" pitchFamily="34" charset="0"/>
              <a:buChar char="−"/>
              <a:defRPr sz="1800"/>
            </a:lvl2pPr>
            <a:lvl3pPr marL="1143000" indent="-228600">
              <a:buClr>
                <a:srgbClr val="2B328D"/>
              </a:buClr>
              <a:buFont typeface="Wingdings" panose="05000000000000000000" pitchFamily="2" charset="2"/>
              <a:buChar char="§"/>
              <a:defRPr sz="1800"/>
            </a:lvl3pPr>
            <a:lvl4pPr marL="1600200" indent="-228600">
              <a:buClr>
                <a:srgbClr val="2B328D"/>
              </a:buClr>
              <a:buFont typeface="Symbol" panose="05050102010706020507" pitchFamily="18" charset="2"/>
              <a:buChar cha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3E56EE2-5AA2-4325-84F1-FA47BBDCB83F}"/>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EE49338F-632E-4DD6-8E50-FAD2B9DE2E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EDA31-9F79-4A8C-8757-84A7850FD0B9}"/>
              </a:ext>
            </a:extLst>
          </p:cNvPr>
          <p:cNvSpPr>
            <a:spLocks noGrp="1"/>
          </p:cNvSpPr>
          <p:nvPr>
            <p:ph type="sldNum" sz="quarter" idx="12"/>
          </p:nvPr>
        </p:nvSpPr>
        <p:spPr/>
        <p:txBody>
          <a:bodyPr/>
          <a:lstStyle/>
          <a:p>
            <a:fld id="{B30AA4BB-E9FF-4E67-B1FB-D12E49574C1B}" type="slidenum">
              <a:rPr lang="en-US" smtClean="0"/>
              <a:t>‹#›</a:t>
            </a:fld>
            <a:endParaRPr lang="en-US"/>
          </a:p>
        </p:txBody>
      </p:sp>
      <p:pic>
        <p:nvPicPr>
          <p:cNvPr id="8" name="Picture 7">
            <a:extLst>
              <a:ext uri="{FF2B5EF4-FFF2-40B4-BE49-F238E27FC236}">
                <a16:creationId xmlns:a16="http://schemas.microsoft.com/office/drawing/2014/main" id="{45D14DEE-85B3-418F-B137-738FE216D956}"/>
              </a:ext>
            </a:extLst>
          </p:cNvPr>
          <p:cNvPicPr>
            <a:picLocks noChangeAspect="1"/>
          </p:cNvPicPr>
          <p:nvPr userDrawn="1"/>
        </p:nvPicPr>
        <p:blipFill>
          <a:blip r:embed="rId2"/>
          <a:stretch>
            <a:fillRect/>
          </a:stretch>
        </p:blipFill>
        <p:spPr>
          <a:xfrm>
            <a:off x="8833285" y="6141815"/>
            <a:ext cx="3132899" cy="429070"/>
          </a:xfrm>
          <a:prstGeom prst="rect">
            <a:avLst/>
          </a:prstGeom>
        </p:spPr>
      </p:pic>
      <p:pic>
        <p:nvPicPr>
          <p:cNvPr id="9" name="Content Placeholder 4" descr="Background pattern, icon&#10;&#10;Description automatically generated">
            <a:extLst>
              <a:ext uri="{FF2B5EF4-FFF2-40B4-BE49-F238E27FC236}">
                <a16:creationId xmlns:a16="http://schemas.microsoft.com/office/drawing/2014/main" id="{B122BAFB-9C55-4A82-B013-A29F8AE096D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3032" y="0"/>
            <a:ext cx="1059203" cy="641596"/>
          </a:xfrm>
          <a:prstGeom prst="rect">
            <a:avLst/>
          </a:prstGeom>
        </p:spPr>
      </p:pic>
    </p:spTree>
    <p:extLst>
      <p:ext uri="{BB962C8B-B14F-4D97-AF65-F5344CB8AC3E}">
        <p14:creationId xmlns:p14="http://schemas.microsoft.com/office/powerpoint/2010/main" val="435947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806C0-3F58-45E6-9261-F6E9C7CAB2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0E7E65-FE41-465C-A103-AB50DFC3F2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19CB87-992C-4B94-A5D8-6D3CE83609B1}"/>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44773CFB-F47C-478D-A00D-FB7AFE6FED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1EA710-24CE-451F-9366-7AD6D489F0A5}"/>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79290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D8CB1-9482-4A5D-A45B-628CFA8DCF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FF1512-5386-47F4-A577-C8D69C3769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FB3FAF-5933-461D-B47B-F464981686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A0D319-9B8E-4147-866C-AA953C1E9777}"/>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6" name="Footer Placeholder 5">
            <a:extLst>
              <a:ext uri="{FF2B5EF4-FFF2-40B4-BE49-F238E27FC236}">
                <a16:creationId xmlns:a16="http://schemas.microsoft.com/office/drawing/2014/main" id="{86C1AD05-16E0-49E5-9582-BA5E16A6D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0640FE-BF38-47FB-87C3-10975DBD0F19}"/>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871226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AF217-4428-44B8-8428-E00CB1389C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FA904E6-D455-49E0-91DD-512EACC0F8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4F094B-3F08-42FA-8C3F-23D833A16D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27FEDDE-EEFE-4380-A9C0-17C5B70051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20D381-1FB9-48DA-91FD-8AEE901447F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1EB760-DFA9-4AF5-8819-5FFB78D3974A}"/>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8" name="Footer Placeholder 7">
            <a:extLst>
              <a:ext uri="{FF2B5EF4-FFF2-40B4-BE49-F238E27FC236}">
                <a16:creationId xmlns:a16="http://schemas.microsoft.com/office/drawing/2014/main" id="{3B028E06-B401-4947-ABA7-84B4BA789C9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CB04695-7065-403F-BF2E-7117F8704E4B}"/>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569380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F55BE-222B-4B4C-9F3C-0A18ADB2DE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A22D38-F4CD-47DC-8BAE-B1F542C9CDF8}"/>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4" name="Footer Placeholder 3">
            <a:extLst>
              <a:ext uri="{FF2B5EF4-FFF2-40B4-BE49-F238E27FC236}">
                <a16:creationId xmlns:a16="http://schemas.microsoft.com/office/drawing/2014/main" id="{6466C897-6D72-47AE-A34D-B3A4B208E9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2EC284E-31C5-4143-B146-709D70D7AAF1}"/>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355221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74477A-F8F9-42CC-B950-845601BA4D7A}"/>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3" name="Footer Placeholder 2">
            <a:extLst>
              <a:ext uri="{FF2B5EF4-FFF2-40B4-BE49-F238E27FC236}">
                <a16:creationId xmlns:a16="http://schemas.microsoft.com/office/drawing/2014/main" id="{1F58AF9E-73CF-4FC9-B50C-C9365C599C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BB0023-C88E-4C6C-8606-AAF43845C156}"/>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192806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42735-539B-4556-98BB-5684A22875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70CB6C-FBC3-482F-8F66-283CD9EE6DE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FA982A-B5CC-47AE-97FC-9D101BCFC5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E33D1E-A113-4DEF-A3C9-A1E9D8108E24}"/>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6" name="Footer Placeholder 5">
            <a:extLst>
              <a:ext uri="{FF2B5EF4-FFF2-40B4-BE49-F238E27FC236}">
                <a16:creationId xmlns:a16="http://schemas.microsoft.com/office/drawing/2014/main" id="{321A41CC-DA94-4063-8465-173E69EEBA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16EBC-D83A-486A-BCCD-3BFB55894334}"/>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893815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191BC-54E0-45B8-BAA5-855FACD40B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89498A-391F-47BE-8D03-2C946A3336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F5B8FA-34B5-41C0-B432-B04EC2080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ED8915-BCF4-4800-9DB0-D590788D968E}"/>
              </a:ext>
            </a:extLst>
          </p:cNvPr>
          <p:cNvSpPr>
            <a:spLocks noGrp="1"/>
          </p:cNvSpPr>
          <p:nvPr>
            <p:ph type="dt" sz="half" idx="10"/>
          </p:nvPr>
        </p:nvSpPr>
        <p:spPr/>
        <p:txBody>
          <a:bodyPr/>
          <a:lstStyle/>
          <a:p>
            <a:fld id="{A36EF0C4-1B72-4EC6-B91F-D825D526E8F4}" type="datetimeFigureOut">
              <a:rPr lang="en-US" smtClean="0"/>
              <a:t>5/21/2026</a:t>
            </a:fld>
            <a:endParaRPr lang="en-US"/>
          </a:p>
        </p:txBody>
      </p:sp>
      <p:sp>
        <p:nvSpPr>
          <p:cNvPr id="6" name="Footer Placeholder 5">
            <a:extLst>
              <a:ext uri="{FF2B5EF4-FFF2-40B4-BE49-F238E27FC236}">
                <a16:creationId xmlns:a16="http://schemas.microsoft.com/office/drawing/2014/main" id="{9E31A04F-07A0-4BE2-AB6A-5DE94F0750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96233A-6AB2-466C-9062-0F40AB8BFAFA}"/>
              </a:ext>
            </a:extLst>
          </p:cNvPr>
          <p:cNvSpPr>
            <a:spLocks noGrp="1"/>
          </p:cNvSpPr>
          <p:nvPr>
            <p:ph type="sldNum" sz="quarter" idx="12"/>
          </p:nvPr>
        </p:nvSpPr>
        <p:spPr/>
        <p:txBody>
          <a:bodyPr/>
          <a:lstStyle/>
          <a:p>
            <a:fld id="{B30AA4BB-E9FF-4E67-B1FB-D12E49574C1B}" type="slidenum">
              <a:rPr lang="en-US" smtClean="0"/>
              <a:t>‹#›</a:t>
            </a:fld>
            <a:endParaRPr lang="en-US"/>
          </a:p>
        </p:txBody>
      </p:sp>
    </p:spTree>
    <p:extLst>
      <p:ext uri="{BB962C8B-B14F-4D97-AF65-F5344CB8AC3E}">
        <p14:creationId xmlns:p14="http://schemas.microsoft.com/office/powerpoint/2010/main" val="3064419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6313EE-6EB5-407B-8A4D-D4E0A5CC3E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3D14E5-94EA-49FC-B689-F1E7A2A10E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ABB6B3-503B-4A92-840E-37B255F93E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6EF0C4-1B72-4EC6-B91F-D825D526E8F4}" type="datetimeFigureOut">
              <a:rPr lang="en-US" smtClean="0"/>
              <a:t>5/21/2026</a:t>
            </a:fld>
            <a:endParaRPr lang="en-US"/>
          </a:p>
        </p:txBody>
      </p:sp>
      <p:sp>
        <p:nvSpPr>
          <p:cNvPr id="5" name="Footer Placeholder 4">
            <a:extLst>
              <a:ext uri="{FF2B5EF4-FFF2-40B4-BE49-F238E27FC236}">
                <a16:creationId xmlns:a16="http://schemas.microsoft.com/office/drawing/2014/main" id="{7DE97AF3-EE2B-49B4-BFB9-8F56F1B790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8C2A249-2D91-490D-BC9A-4252C52E09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AA4BB-E9FF-4E67-B1FB-D12E49574C1B}" type="slidenum">
              <a:rPr lang="en-US" smtClean="0"/>
              <a:t>‹#›</a:t>
            </a:fld>
            <a:endParaRPr lang="en-US"/>
          </a:p>
        </p:txBody>
      </p:sp>
    </p:spTree>
    <p:extLst>
      <p:ext uri="{BB962C8B-B14F-4D97-AF65-F5344CB8AC3E}">
        <p14:creationId xmlns:p14="http://schemas.microsoft.com/office/powerpoint/2010/main" val="390424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defRPr>
            </a:lvl1pPr>
          </a:lstStyle>
          <a:p>
            <a:pPr>
              <a:defRPr/>
            </a:pPr>
            <a:fld id="{32F8A0B4-79D8-4907-8B49-0A6199ED45A8}" type="datetime1">
              <a:rPr lang="en-US"/>
              <a:pPr>
                <a:defRPr/>
              </a:pPr>
              <a:t>5/21/2026</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664F90A2-34B1-479F-A4E4-0576AAAAF5C8}" type="slidenum">
              <a:rPr lang="en-US" altLang="en-US"/>
              <a:pPr>
                <a:defRPr/>
              </a:pPr>
              <a:t>‹#›</a:t>
            </a:fld>
            <a:endParaRPr lang="en-US" altLang="en-US"/>
          </a:p>
        </p:txBody>
      </p:sp>
    </p:spTree>
    <p:extLst>
      <p:ext uri="{BB962C8B-B14F-4D97-AF65-F5344CB8AC3E}">
        <p14:creationId xmlns:p14="http://schemas.microsoft.com/office/powerpoint/2010/main" val="2167127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Lst>
  <p:transition spd="med">
    <p:fade/>
  </p:transition>
  <p:hf hdr="0" ftr="0" dt="0"/>
  <p:txStyles>
    <p:titleStyle>
      <a:lvl1pPr algn="ctr" rtl="0" eaLnBrk="0" fontAlgn="base" hangingPunct="0">
        <a:spcBef>
          <a:spcPct val="0"/>
        </a:spcBef>
        <a:spcAft>
          <a:spcPct val="0"/>
        </a:spcAft>
        <a:defRPr sz="4400" kern="1200">
          <a:solidFill>
            <a:schemeClr val="tx1"/>
          </a:solidFill>
          <a:latin typeface="Century Gothic" pitchFamily="34" charset="0"/>
          <a:ea typeface="+mj-ea"/>
          <a:cs typeface="+mj-cs"/>
        </a:defRPr>
      </a:lvl1pPr>
      <a:lvl2pPr algn="ctr" rtl="0" eaLnBrk="0" fontAlgn="base" hangingPunct="0">
        <a:spcBef>
          <a:spcPct val="0"/>
        </a:spcBef>
        <a:spcAft>
          <a:spcPct val="0"/>
        </a:spcAft>
        <a:defRPr sz="4400">
          <a:solidFill>
            <a:schemeClr val="tx1"/>
          </a:solidFill>
          <a:latin typeface="Century Gothic" pitchFamily="34" charset="0"/>
        </a:defRPr>
      </a:lvl2pPr>
      <a:lvl3pPr algn="ctr" rtl="0" eaLnBrk="0" fontAlgn="base" hangingPunct="0">
        <a:spcBef>
          <a:spcPct val="0"/>
        </a:spcBef>
        <a:spcAft>
          <a:spcPct val="0"/>
        </a:spcAft>
        <a:defRPr sz="4400">
          <a:solidFill>
            <a:schemeClr val="tx1"/>
          </a:solidFill>
          <a:latin typeface="Century Gothic" pitchFamily="34" charset="0"/>
        </a:defRPr>
      </a:lvl3pPr>
      <a:lvl4pPr algn="ctr" rtl="0" eaLnBrk="0" fontAlgn="base" hangingPunct="0">
        <a:spcBef>
          <a:spcPct val="0"/>
        </a:spcBef>
        <a:spcAft>
          <a:spcPct val="0"/>
        </a:spcAft>
        <a:defRPr sz="4400">
          <a:solidFill>
            <a:schemeClr val="tx1"/>
          </a:solidFill>
          <a:latin typeface="Century Gothic" pitchFamily="34" charset="0"/>
        </a:defRPr>
      </a:lvl4pPr>
      <a:lvl5pPr algn="ctr" rtl="0" eaLnBrk="0" fontAlgn="base" hangingPunct="0">
        <a:spcBef>
          <a:spcPct val="0"/>
        </a:spcBef>
        <a:spcAft>
          <a:spcPct val="0"/>
        </a:spcAft>
        <a:defRPr sz="4400">
          <a:solidFill>
            <a:schemeClr val="tx1"/>
          </a:solidFill>
          <a:latin typeface="Century Gothic" pitchFamily="34" charset="0"/>
        </a:defRPr>
      </a:lvl5pPr>
      <a:lvl6pPr marL="457200" algn="ctr" rtl="0" fontAlgn="base">
        <a:spcBef>
          <a:spcPct val="0"/>
        </a:spcBef>
        <a:spcAft>
          <a:spcPct val="0"/>
        </a:spcAft>
        <a:defRPr sz="4400">
          <a:solidFill>
            <a:schemeClr val="tx1"/>
          </a:solidFill>
          <a:latin typeface="Century Gothic" pitchFamily="34" charset="0"/>
        </a:defRPr>
      </a:lvl6pPr>
      <a:lvl7pPr marL="914400" algn="ctr" rtl="0" fontAlgn="base">
        <a:spcBef>
          <a:spcPct val="0"/>
        </a:spcBef>
        <a:spcAft>
          <a:spcPct val="0"/>
        </a:spcAft>
        <a:defRPr sz="4400">
          <a:solidFill>
            <a:schemeClr val="tx1"/>
          </a:solidFill>
          <a:latin typeface="Century Gothic" pitchFamily="34" charset="0"/>
        </a:defRPr>
      </a:lvl7pPr>
      <a:lvl8pPr marL="1371600" algn="ctr" rtl="0" fontAlgn="base">
        <a:spcBef>
          <a:spcPct val="0"/>
        </a:spcBef>
        <a:spcAft>
          <a:spcPct val="0"/>
        </a:spcAft>
        <a:defRPr sz="4400">
          <a:solidFill>
            <a:schemeClr val="tx1"/>
          </a:solidFill>
          <a:latin typeface="Century Gothic" pitchFamily="34" charset="0"/>
        </a:defRPr>
      </a:lvl8pPr>
      <a:lvl9pPr marL="1828800" algn="ctr" rtl="0" fontAlgn="base">
        <a:spcBef>
          <a:spcPct val="0"/>
        </a:spcBef>
        <a:spcAft>
          <a:spcPct val="0"/>
        </a:spcAft>
        <a:defRPr sz="4400">
          <a:solidFill>
            <a:schemeClr val="tx1"/>
          </a:solidFill>
          <a:latin typeface="Century Gothic"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Century Gothic"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Century Gothic"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Century Gothic"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entury Gothic"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316fiduciaryday.com/" TargetMode="Externa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06AD64-D260-4468-89E3-B62C1CEAB72B}"/>
              </a:ext>
            </a:extLst>
          </p:cNvPr>
          <p:cNvSpPr/>
          <p:nvPr/>
        </p:nvSpPr>
        <p:spPr>
          <a:xfrm>
            <a:off x="0" y="0"/>
            <a:ext cx="12192000" cy="4832059"/>
          </a:xfrm>
          <a:prstGeom prst="rect">
            <a:avLst/>
          </a:prstGeom>
          <a:solidFill>
            <a:srgbClr val="2B328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D160BDA1-0E28-49C5-A9A8-6071E2A08BF9}"/>
              </a:ext>
            </a:extLst>
          </p:cNvPr>
          <p:cNvSpPr>
            <a:spLocks noGrp="1"/>
          </p:cNvSpPr>
          <p:nvPr>
            <p:ph type="subTitle" idx="1"/>
          </p:nvPr>
        </p:nvSpPr>
        <p:spPr>
          <a:xfrm>
            <a:off x="1054217" y="4919110"/>
            <a:ext cx="6812128" cy="749985"/>
          </a:xfrm>
        </p:spPr>
        <p:txBody>
          <a:bodyPr>
            <a:normAutofit fontScale="92500" lnSpcReduction="20000"/>
          </a:bodyPr>
          <a:lstStyle/>
          <a:p>
            <a:pPr algn="l"/>
            <a:r>
              <a:rPr lang="en-US" dirty="0"/>
              <a:t>Name</a:t>
            </a:r>
          </a:p>
          <a:p>
            <a:pPr algn="l"/>
            <a:r>
              <a:rPr lang="en-US" dirty="0"/>
              <a:t>Date</a:t>
            </a:r>
          </a:p>
        </p:txBody>
      </p:sp>
      <p:pic>
        <p:nvPicPr>
          <p:cNvPr id="6" name="Content Placeholder 4" descr="Background pattern, icon&#10;&#10;Description automatically generated">
            <a:extLst>
              <a:ext uri="{FF2B5EF4-FFF2-40B4-BE49-F238E27FC236}">
                <a16:creationId xmlns:a16="http://schemas.microsoft.com/office/drawing/2014/main" id="{4359998B-FE27-4AFC-9513-ED576A3A6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8276" y="56614"/>
            <a:ext cx="7883723" cy="4775445"/>
          </a:xfrm>
          <a:prstGeom prst="rect">
            <a:avLst/>
          </a:prstGeom>
        </p:spPr>
      </p:pic>
      <p:pic>
        <p:nvPicPr>
          <p:cNvPr id="7" name="Picture 6" descr="Icon&#10;&#10;Description automatically generated">
            <a:extLst>
              <a:ext uri="{FF2B5EF4-FFF2-40B4-BE49-F238E27FC236}">
                <a16:creationId xmlns:a16="http://schemas.microsoft.com/office/drawing/2014/main" id="{94D78AA5-9014-440E-8C87-4C19E21C44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59" y="681109"/>
            <a:ext cx="4420036" cy="600075"/>
          </a:xfrm>
          <a:prstGeom prst="rect">
            <a:avLst/>
          </a:prstGeom>
        </p:spPr>
      </p:pic>
      <p:sp>
        <p:nvSpPr>
          <p:cNvPr id="2" name="Title 1">
            <a:extLst>
              <a:ext uri="{FF2B5EF4-FFF2-40B4-BE49-F238E27FC236}">
                <a16:creationId xmlns:a16="http://schemas.microsoft.com/office/drawing/2014/main" id="{E11987B6-D4A9-48A7-871B-ADDEB9B6387A}"/>
              </a:ext>
            </a:extLst>
          </p:cNvPr>
          <p:cNvSpPr>
            <a:spLocks noGrp="1"/>
          </p:cNvSpPr>
          <p:nvPr>
            <p:ph type="ctrTitle"/>
          </p:nvPr>
        </p:nvSpPr>
        <p:spPr>
          <a:xfrm>
            <a:off x="1054216" y="3951214"/>
            <a:ext cx="7298951" cy="749985"/>
          </a:xfrm>
        </p:spPr>
        <p:txBody>
          <a:bodyPr>
            <a:normAutofit/>
          </a:bodyPr>
          <a:lstStyle/>
          <a:p>
            <a:pPr algn="l"/>
            <a:r>
              <a:rPr lang="en-US" altLang="en-US" dirty="0"/>
              <a:t>The </a:t>
            </a:r>
            <a:r>
              <a:rPr lang="en-US" altLang="en-US" dirty="0" err="1"/>
              <a:t>Pentegra</a:t>
            </a:r>
            <a:r>
              <a:rPr lang="en-US" altLang="en-US" dirty="0"/>
              <a:t> 3(16) TPA Advantage </a:t>
            </a:r>
            <a:endParaRPr lang="en-US" dirty="0"/>
          </a:p>
        </p:txBody>
      </p:sp>
    </p:spTree>
    <p:extLst>
      <p:ext uri="{BB962C8B-B14F-4D97-AF65-F5344CB8AC3E}">
        <p14:creationId xmlns:p14="http://schemas.microsoft.com/office/powerpoint/2010/main" val="3454343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61323-AC27-BC4D-8103-53B57421B35A}"/>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16B2A216-18A7-61DC-673A-E3D25300BDC5}"/>
              </a:ext>
            </a:extLst>
          </p:cNvPr>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TPA Services</a:t>
            </a:r>
          </a:p>
        </p:txBody>
      </p:sp>
      <p:pic>
        <p:nvPicPr>
          <p:cNvPr id="12" name="Picture 11">
            <a:extLst>
              <a:ext uri="{FF2B5EF4-FFF2-40B4-BE49-F238E27FC236}">
                <a16:creationId xmlns:a16="http://schemas.microsoft.com/office/drawing/2014/main" id="{2C5CCD50-0B9F-6C73-8BDA-61630F5A9A33}"/>
              </a:ext>
            </a:extLst>
          </p:cNvPr>
          <p:cNvPicPr>
            <a:picLocks noChangeAspect="1"/>
          </p:cNvPicPr>
          <p:nvPr/>
        </p:nvPicPr>
        <p:blipFill>
          <a:blip r:embed="rId2"/>
          <a:stretch>
            <a:fillRect/>
          </a:stretch>
        </p:blipFill>
        <p:spPr>
          <a:xfrm>
            <a:off x="8305800" y="945152"/>
            <a:ext cx="3505200" cy="3295650"/>
          </a:xfrm>
          <a:prstGeom prst="rect">
            <a:avLst/>
          </a:prstGeom>
        </p:spPr>
      </p:pic>
      <p:grpSp>
        <p:nvGrpSpPr>
          <p:cNvPr id="38" name="Group 37">
            <a:extLst>
              <a:ext uri="{FF2B5EF4-FFF2-40B4-BE49-F238E27FC236}">
                <a16:creationId xmlns:a16="http://schemas.microsoft.com/office/drawing/2014/main" id="{9BEFBDE5-3433-2051-68A4-22F26F2D05AD}"/>
              </a:ext>
            </a:extLst>
          </p:cNvPr>
          <p:cNvGrpSpPr/>
          <p:nvPr/>
        </p:nvGrpSpPr>
        <p:grpSpPr>
          <a:xfrm>
            <a:off x="0" y="903668"/>
            <a:ext cx="5874582" cy="5725732"/>
            <a:chOff x="0" y="903668"/>
            <a:chExt cx="5874582" cy="5725732"/>
          </a:xfrm>
        </p:grpSpPr>
        <p:grpSp>
          <p:nvGrpSpPr>
            <p:cNvPr id="22" name="Group 21">
              <a:extLst>
                <a:ext uri="{FF2B5EF4-FFF2-40B4-BE49-F238E27FC236}">
                  <a16:creationId xmlns:a16="http://schemas.microsoft.com/office/drawing/2014/main" id="{0BFFB35E-9CCC-3E2C-FF17-953121668C43}"/>
                </a:ext>
              </a:extLst>
            </p:cNvPr>
            <p:cNvGrpSpPr/>
            <p:nvPr/>
          </p:nvGrpSpPr>
          <p:grpSpPr>
            <a:xfrm>
              <a:off x="0" y="913916"/>
              <a:ext cx="5874582" cy="5715484"/>
              <a:chOff x="-7" y="759125"/>
              <a:chExt cx="5098218" cy="4960147"/>
            </a:xfrm>
          </p:grpSpPr>
          <p:sp>
            <p:nvSpPr>
              <p:cNvPr id="2" name="Rectangle 1">
                <a:extLst>
                  <a:ext uri="{FF2B5EF4-FFF2-40B4-BE49-F238E27FC236}">
                    <a16:creationId xmlns:a16="http://schemas.microsoft.com/office/drawing/2014/main" id="{2E2280FC-6E77-172A-4FCD-F5846A8E8671}"/>
                  </a:ext>
                </a:extLst>
              </p:cNvPr>
              <p:cNvSpPr/>
              <p:nvPr/>
            </p:nvSpPr>
            <p:spPr>
              <a:xfrm>
                <a:off x="0" y="759125"/>
                <a:ext cx="5098211" cy="250166"/>
              </a:xfrm>
              <a:prstGeom prst="rect">
                <a:avLst/>
              </a:prstGeom>
              <a:solidFill>
                <a:srgbClr val="425A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3" name="Rectangle 2">
                <a:extLst>
                  <a:ext uri="{FF2B5EF4-FFF2-40B4-BE49-F238E27FC236}">
                    <a16:creationId xmlns:a16="http://schemas.microsoft.com/office/drawing/2014/main" id="{76AEF6C0-7BAB-39CF-F30E-65ED863D8701}"/>
                  </a:ext>
                </a:extLst>
              </p:cNvPr>
              <p:cNvSpPr/>
              <p:nvPr/>
            </p:nvSpPr>
            <p:spPr>
              <a:xfrm>
                <a:off x="-1" y="1095556"/>
                <a:ext cx="5098211" cy="250166"/>
              </a:xfrm>
              <a:prstGeom prst="rect">
                <a:avLst/>
              </a:prstGeom>
              <a:solidFill>
                <a:srgbClr val="2C83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5" name="Rectangle 4">
                <a:extLst>
                  <a:ext uri="{FF2B5EF4-FFF2-40B4-BE49-F238E27FC236}">
                    <a16:creationId xmlns:a16="http://schemas.microsoft.com/office/drawing/2014/main" id="{A7D250A9-7DAA-6CA7-69AD-9BE9AA5C11DF}"/>
                  </a:ext>
                </a:extLst>
              </p:cNvPr>
              <p:cNvSpPr/>
              <p:nvPr/>
            </p:nvSpPr>
            <p:spPr>
              <a:xfrm>
                <a:off x="0" y="1431987"/>
                <a:ext cx="5098211" cy="250166"/>
              </a:xfrm>
              <a:prstGeom prst="rect">
                <a:avLst/>
              </a:prstGeom>
              <a:solidFill>
                <a:srgbClr val="2C31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F0302020204030204"/>
                  <a:ea typeface="+mn-ea"/>
                  <a:cs typeface="+mn-cs"/>
                </a:endParaRPr>
              </a:p>
            </p:txBody>
          </p:sp>
          <p:sp>
            <p:nvSpPr>
              <p:cNvPr id="6" name="Rectangle 5">
                <a:extLst>
                  <a:ext uri="{FF2B5EF4-FFF2-40B4-BE49-F238E27FC236}">
                    <a16:creationId xmlns:a16="http://schemas.microsoft.com/office/drawing/2014/main" id="{763C4640-DB5E-0867-EB28-D18373D25591}"/>
                  </a:ext>
                </a:extLst>
              </p:cNvPr>
              <p:cNvSpPr/>
              <p:nvPr/>
            </p:nvSpPr>
            <p:spPr>
              <a:xfrm>
                <a:off x="0" y="1768418"/>
                <a:ext cx="5098211" cy="250166"/>
              </a:xfrm>
              <a:prstGeom prst="rect">
                <a:avLst/>
              </a:prstGeom>
              <a:solidFill>
                <a:srgbClr val="4D58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7" name="Rectangle 6">
                <a:extLst>
                  <a:ext uri="{FF2B5EF4-FFF2-40B4-BE49-F238E27FC236}">
                    <a16:creationId xmlns:a16="http://schemas.microsoft.com/office/drawing/2014/main" id="{46B6155B-D0CB-FE2A-7B70-50CE1621A059}"/>
                  </a:ext>
                </a:extLst>
              </p:cNvPr>
              <p:cNvSpPr/>
              <p:nvPr/>
            </p:nvSpPr>
            <p:spPr>
              <a:xfrm>
                <a:off x="-2" y="2104852"/>
                <a:ext cx="5098211" cy="250166"/>
              </a:xfrm>
              <a:prstGeom prst="rect">
                <a:avLst/>
              </a:prstGeom>
              <a:solidFill>
                <a:srgbClr val="1CAAC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8" name="Rectangle 7">
                <a:extLst>
                  <a:ext uri="{FF2B5EF4-FFF2-40B4-BE49-F238E27FC236}">
                    <a16:creationId xmlns:a16="http://schemas.microsoft.com/office/drawing/2014/main" id="{95CE4659-EF4B-8255-61D9-9A08797BE95F}"/>
                  </a:ext>
                </a:extLst>
              </p:cNvPr>
              <p:cNvSpPr/>
              <p:nvPr/>
            </p:nvSpPr>
            <p:spPr>
              <a:xfrm>
                <a:off x="0" y="2441283"/>
                <a:ext cx="5098211" cy="250166"/>
              </a:xfrm>
              <a:prstGeom prst="rect">
                <a:avLst/>
              </a:prstGeom>
              <a:solidFill>
                <a:srgbClr val="2E4B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1" name="Rectangle 10">
                <a:extLst>
                  <a:ext uri="{FF2B5EF4-FFF2-40B4-BE49-F238E27FC236}">
                    <a16:creationId xmlns:a16="http://schemas.microsoft.com/office/drawing/2014/main" id="{02F753C2-6D78-ACF5-DDF5-B050DC7EA5AF}"/>
                  </a:ext>
                </a:extLst>
              </p:cNvPr>
              <p:cNvSpPr/>
              <p:nvPr/>
            </p:nvSpPr>
            <p:spPr>
              <a:xfrm>
                <a:off x="-3" y="2777722"/>
                <a:ext cx="5098211" cy="250166"/>
              </a:xfrm>
              <a:prstGeom prst="rect">
                <a:avLst/>
              </a:prstGeom>
              <a:solidFill>
                <a:srgbClr val="215E9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4" name="Rectangle 13">
                <a:extLst>
                  <a:ext uri="{FF2B5EF4-FFF2-40B4-BE49-F238E27FC236}">
                    <a16:creationId xmlns:a16="http://schemas.microsoft.com/office/drawing/2014/main" id="{E73A49D1-7EB1-D072-F289-5CFD2063EBBC}"/>
                  </a:ext>
                </a:extLst>
              </p:cNvPr>
              <p:cNvSpPr/>
              <p:nvPr/>
            </p:nvSpPr>
            <p:spPr>
              <a:xfrm>
                <a:off x="0" y="3114145"/>
                <a:ext cx="5098211" cy="250166"/>
              </a:xfrm>
              <a:prstGeom prst="rect">
                <a:avLst/>
              </a:prstGeom>
              <a:solidFill>
                <a:srgbClr val="9FCC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5" name="Rectangle 14">
                <a:extLst>
                  <a:ext uri="{FF2B5EF4-FFF2-40B4-BE49-F238E27FC236}">
                    <a16:creationId xmlns:a16="http://schemas.microsoft.com/office/drawing/2014/main" id="{6370220A-51FD-C65B-94B3-238BB3D99522}"/>
                  </a:ext>
                </a:extLst>
              </p:cNvPr>
              <p:cNvSpPr/>
              <p:nvPr/>
            </p:nvSpPr>
            <p:spPr>
              <a:xfrm>
                <a:off x="-4" y="3450568"/>
                <a:ext cx="5098211" cy="250166"/>
              </a:xfrm>
              <a:prstGeom prst="rect">
                <a:avLst/>
              </a:prstGeom>
              <a:solidFill>
                <a:srgbClr val="262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6" name="Rectangle 15">
                <a:extLst>
                  <a:ext uri="{FF2B5EF4-FFF2-40B4-BE49-F238E27FC236}">
                    <a16:creationId xmlns:a16="http://schemas.microsoft.com/office/drawing/2014/main" id="{729D9653-7548-4237-E58E-3813FAE48D87}"/>
                  </a:ext>
                </a:extLst>
              </p:cNvPr>
              <p:cNvSpPr/>
              <p:nvPr/>
            </p:nvSpPr>
            <p:spPr>
              <a:xfrm>
                <a:off x="0" y="3786991"/>
                <a:ext cx="5098211" cy="250166"/>
              </a:xfrm>
              <a:prstGeom prst="rect">
                <a:avLst/>
              </a:prstGeom>
              <a:solidFill>
                <a:srgbClr val="00678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7" name="Rectangle 16">
                <a:extLst>
                  <a:ext uri="{FF2B5EF4-FFF2-40B4-BE49-F238E27FC236}">
                    <a16:creationId xmlns:a16="http://schemas.microsoft.com/office/drawing/2014/main" id="{29A4BFBD-7A9A-CE65-D8F8-0D245474C992}"/>
                  </a:ext>
                </a:extLst>
              </p:cNvPr>
              <p:cNvSpPr/>
              <p:nvPr/>
            </p:nvSpPr>
            <p:spPr>
              <a:xfrm>
                <a:off x="-5" y="4123414"/>
                <a:ext cx="5098211" cy="250166"/>
              </a:xfrm>
              <a:prstGeom prst="rect">
                <a:avLst/>
              </a:prstGeom>
              <a:solidFill>
                <a:srgbClr val="007B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18" name="Rectangle 17">
                <a:extLst>
                  <a:ext uri="{FF2B5EF4-FFF2-40B4-BE49-F238E27FC236}">
                    <a16:creationId xmlns:a16="http://schemas.microsoft.com/office/drawing/2014/main" id="{9B4FC4CD-1935-3325-93BA-0A22F9D2B58B}"/>
                  </a:ext>
                </a:extLst>
              </p:cNvPr>
              <p:cNvSpPr/>
              <p:nvPr/>
            </p:nvSpPr>
            <p:spPr>
              <a:xfrm>
                <a:off x="-6" y="4459837"/>
                <a:ext cx="5098211" cy="250166"/>
              </a:xfrm>
              <a:prstGeom prst="rect">
                <a:avLst/>
              </a:prstGeom>
              <a:solidFill>
                <a:srgbClr val="9363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F0302020204030204"/>
                  <a:ea typeface="+mn-ea"/>
                  <a:cs typeface="+mn-cs"/>
                </a:endParaRPr>
              </a:p>
            </p:txBody>
          </p:sp>
          <p:sp>
            <p:nvSpPr>
              <p:cNvPr id="19" name="Rectangle 18">
                <a:extLst>
                  <a:ext uri="{FF2B5EF4-FFF2-40B4-BE49-F238E27FC236}">
                    <a16:creationId xmlns:a16="http://schemas.microsoft.com/office/drawing/2014/main" id="{02664CBA-91EC-4369-3F6D-58D72970D57A}"/>
                  </a:ext>
                </a:extLst>
              </p:cNvPr>
              <p:cNvSpPr/>
              <p:nvPr/>
            </p:nvSpPr>
            <p:spPr>
              <a:xfrm>
                <a:off x="0" y="4796260"/>
                <a:ext cx="5098211" cy="250166"/>
              </a:xfrm>
              <a:prstGeom prst="rect">
                <a:avLst/>
              </a:prstGeom>
              <a:solidFill>
                <a:srgbClr val="3A82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20" name="Rectangle 19">
                <a:extLst>
                  <a:ext uri="{FF2B5EF4-FFF2-40B4-BE49-F238E27FC236}">
                    <a16:creationId xmlns:a16="http://schemas.microsoft.com/office/drawing/2014/main" id="{6B24C2C4-E759-E447-28A1-E48D8F7BD753}"/>
                  </a:ext>
                </a:extLst>
              </p:cNvPr>
              <p:cNvSpPr/>
              <p:nvPr/>
            </p:nvSpPr>
            <p:spPr>
              <a:xfrm>
                <a:off x="-7" y="5132683"/>
                <a:ext cx="5098211" cy="250166"/>
              </a:xfrm>
              <a:prstGeom prst="rect">
                <a:avLst/>
              </a:prstGeom>
              <a:solidFill>
                <a:srgbClr val="7B8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
            <p:nvSpPr>
              <p:cNvPr id="21" name="Rectangle 20">
                <a:extLst>
                  <a:ext uri="{FF2B5EF4-FFF2-40B4-BE49-F238E27FC236}">
                    <a16:creationId xmlns:a16="http://schemas.microsoft.com/office/drawing/2014/main" id="{6A92ECE7-1ABA-BAE4-E755-95E314B7B08F}"/>
                  </a:ext>
                </a:extLst>
              </p:cNvPr>
              <p:cNvSpPr/>
              <p:nvPr/>
            </p:nvSpPr>
            <p:spPr>
              <a:xfrm>
                <a:off x="0" y="5469106"/>
                <a:ext cx="5098211" cy="250166"/>
              </a:xfrm>
              <a:prstGeom prst="rect">
                <a:avLst/>
              </a:prstGeom>
              <a:solidFill>
                <a:srgbClr val="2A51A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grpSp>
        <p:sp>
          <p:nvSpPr>
            <p:cNvPr id="23" name="TextBox 22">
              <a:extLst>
                <a:ext uri="{FF2B5EF4-FFF2-40B4-BE49-F238E27FC236}">
                  <a16:creationId xmlns:a16="http://schemas.microsoft.com/office/drawing/2014/main" id="{B4666FCC-01E6-E20F-D22C-B2CBDF4F25F0}"/>
                </a:ext>
              </a:extLst>
            </p:cNvPr>
            <p:cNvSpPr txBox="1"/>
            <p:nvPr/>
          </p:nvSpPr>
          <p:spPr>
            <a:xfrm>
              <a:off x="189781" y="903668"/>
              <a:ext cx="3476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DESIGN &amp; DOCUMENT SUPPORT</a:t>
              </a:r>
            </a:p>
          </p:txBody>
        </p:sp>
        <p:sp>
          <p:nvSpPr>
            <p:cNvPr id="24" name="TextBox 23">
              <a:extLst>
                <a:ext uri="{FF2B5EF4-FFF2-40B4-BE49-F238E27FC236}">
                  <a16:creationId xmlns:a16="http://schemas.microsoft.com/office/drawing/2014/main" id="{5A3F9EA7-D8D5-2702-BCF9-52208CC88EDB}"/>
                </a:ext>
              </a:extLst>
            </p:cNvPr>
            <p:cNvSpPr txBox="1"/>
            <p:nvPr/>
          </p:nvSpPr>
          <p:spPr>
            <a:xfrm>
              <a:off x="189781" y="1291812"/>
              <a:ext cx="3476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DESIGN CONSULTING</a:t>
              </a:r>
            </a:p>
          </p:txBody>
        </p:sp>
        <p:sp>
          <p:nvSpPr>
            <p:cNvPr id="25" name="TextBox 24">
              <a:extLst>
                <a:ext uri="{FF2B5EF4-FFF2-40B4-BE49-F238E27FC236}">
                  <a16:creationId xmlns:a16="http://schemas.microsoft.com/office/drawing/2014/main" id="{5A80418C-FD45-C4F9-7AC7-E9B04E74EACE}"/>
                </a:ext>
              </a:extLst>
            </p:cNvPr>
            <p:cNvSpPr txBox="1"/>
            <p:nvPr/>
          </p:nvSpPr>
          <p:spPr>
            <a:xfrm>
              <a:off x="189781" y="1679475"/>
              <a:ext cx="3476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CORRECTION CONSULTING</a:t>
              </a:r>
            </a:p>
          </p:txBody>
        </p:sp>
        <p:sp>
          <p:nvSpPr>
            <p:cNvPr id="26" name="TextBox 25">
              <a:extLst>
                <a:ext uri="{FF2B5EF4-FFF2-40B4-BE49-F238E27FC236}">
                  <a16:creationId xmlns:a16="http://schemas.microsoft.com/office/drawing/2014/main" id="{EE84806A-FCF2-E53A-1ADB-03E9C661C862}"/>
                </a:ext>
              </a:extLst>
            </p:cNvPr>
            <p:cNvSpPr txBox="1"/>
            <p:nvPr/>
          </p:nvSpPr>
          <p:spPr>
            <a:xfrm>
              <a:off x="189781" y="2067138"/>
              <a:ext cx="527049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VOLUNTARY COMPLIANCE SUBMISSIONS (VCP)</a:t>
              </a:r>
            </a:p>
          </p:txBody>
        </p:sp>
        <p:sp>
          <p:nvSpPr>
            <p:cNvPr id="27" name="TextBox 26">
              <a:extLst>
                <a:ext uri="{FF2B5EF4-FFF2-40B4-BE49-F238E27FC236}">
                  <a16:creationId xmlns:a16="http://schemas.microsoft.com/office/drawing/2014/main" id="{47B018FF-0F2D-C077-5B6E-970CDADD2673}"/>
                </a:ext>
              </a:extLst>
            </p:cNvPr>
            <p:cNvSpPr txBox="1"/>
            <p:nvPr/>
          </p:nvSpPr>
          <p:spPr>
            <a:xfrm>
              <a:off x="189781" y="2454801"/>
              <a:ext cx="3476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GOVERNMENT FILINGS </a:t>
              </a:r>
            </a:p>
          </p:txBody>
        </p:sp>
        <p:sp>
          <p:nvSpPr>
            <p:cNvPr id="28" name="TextBox 27">
              <a:extLst>
                <a:ext uri="{FF2B5EF4-FFF2-40B4-BE49-F238E27FC236}">
                  <a16:creationId xmlns:a16="http://schemas.microsoft.com/office/drawing/2014/main" id="{EA0F8575-B34A-3CB9-6985-ECED829410C7}"/>
                </a:ext>
              </a:extLst>
            </p:cNvPr>
            <p:cNvSpPr txBox="1"/>
            <p:nvPr/>
          </p:nvSpPr>
          <p:spPr>
            <a:xfrm>
              <a:off x="189781" y="2842462"/>
              <a:ext cx="347644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TAX REPORTING</a:t>
              </a:r>
            </a:p>
          </p:txBody>
        </p:sp>
        <p:sp>
          <p:nvSpPr>
            <p:cNvPr id="29" name="TextBox 28">
              <a:extLst>
                <a:ext uri="{FF2B5EF4-FFF2-40B4-BE49-F238E27FC236}">
                  <a16:creationId xmlns:a16="http://schemas.microsoft.com/office/drawing/2014/main" id="{F28DFB1C-3DBB-3BEB-A798-B625CEC9CB2B}"/>
                </a:ext>
              </a:extLst>
            </p:cNvPr>
            <p:cNvSpPr txBox="1"/>
            <p:nvPr/>
          </p:nvSpPr>
          <p:spPr>
            <a:xfrm>
              <a:off x="189781" y="3230121"/>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COMPLIANCE SUPPORT</a:t>
              </a:r>
            </a:p>
          </p:txBody>
        </p:sp>
        <p:sp>
          <p:nvSpPr>
            <p:cNvPr id="30" name="TextBox 29">
              <a:extLst>
                <a:ext uri="{FF2B5EF4-FFF2-40B4-BE49-F238E27FC236}">
                  <a16:creationId xmlns:a16="http://schemas.microsoft.com/office/drawing/2014/main" id="{28BF3865-C1A7-C0A6-4B58-CD797C5235C5}"/>
                </a:ext>
              </a:extLst>
            </p:cNvPr>
            <p:cNvSpPr txBox="1"/>
            <p:nvPr/>
          </p:nvSpPr>
          <p:spPr>
            <a:xfrm>
              <a:off x="189774" y="3622700"/>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LEGAL SUPPORT</a:t>
              </a:r>
            </a:p>
          </p:txBody>
        </p:sp>
        <p:sp>
          <p:nvSpPr>
            <p:cNvPr id="32" name="TextBox 31">
              <a:extLst>
                <a:ext uri="{FF2B5EF4-FFF2-40B4-BE49-F238E27FC236}">
                  <a16:creationId xmlns:a16="http://schemas.microsoft.com/office/drawing/2014/main" id="{65983DCB-B777-E5DE-0CC6-7D54AA9050F8}"/>
                </a:ext>
              </a:extLst>
            </p:cNvPr>
            <p:cNvSpPr txBox="1"/>
            <p:nvPr/>
          </p:nvSpPr>
          <p:spPr>
            <a:xfrm>
              <a:off x="189774" y="4005564"/>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NOTICES </a:t>
              </a:r>
            </a:p>
          </p:txBody>
        </p:sp>
        <p:sp>
          <p:nvSpPr>
            <p:cNvPr id="33" name="TextBox 32">
              <a:extLst>
                <a:ext uri="{FF2B5EF4-FFF2-40B4-BE49-F238E27FC236}">
                  <a16:creationId xmlns:a16="http://schemas.microsoft.com/office/drawing/2014/main" id="{3612543E-324D-A53C-D721-FE22EA4DA5C0}"/>
                </a:ext>
              </a:extLst>
            </p:cNvPr>
            <p:cNvSpPr txBox="1"/>
            <p:nvPr/>
          </p:nvSpPr>
          <p:spPr>
            <a:xfrm>
              <a:off x="189774" y="4401902"/>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LEGISLATIVE &amp; REGULATORY UPDATES</a:t>
              </a:r>
            </a:p>
          </p:txBody>
        </p:sp>
        <p:sp>
          <p:nvSpPr>
            <p:cNvPr id="34" name="TextBox 33">
              <a:extLst>
                <a:ext uri="{FF2B5EF4-FFF2-40B4-BE49-F238E27FC236}">
                  <a16:creationId xmlns:a16="http://schemas.microsoft.com/office/drawing/2014/main" id="{649DAD0B-5A8F-90C2-14C1-298D932373C0}"/>
                </a:ext>
              </a:extLst>
            </p:cNvPr>
            <p:cNvSpPr txBox="1"/>
            <p:nvPr/>
          </p:nvSpPr>
          <p:spPr>
            <a:xfrm>
              <a:off x="189774" y="4789556"/>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ADMINISTRATION</a:t>
              </a:r>
            </a:p>
          </p:txBody>
        </p:sp>
        <p:sp>
          <p:nvSpPr>
            <p:cNvPr id="35" name="TextBox 34">
              <a:extLst>
                <a:ext uri="{FF2B5EF4-FFF2-40B4-BE49-F238E27FC236}">
                  <a16:creationId xmlns:a16="http://schemas.microsoft.com/office/drawing/2014/main" id="{04874B11-DA61-1B4E-63F8-0C782F98A819}"/>
                </a:ext>
              </a:extLst>
            </p:cNvPr>
            <p:cNvSpPr txBox="1"/>
            <p:nvPr/>
          </p:nvSpPr>
          <p:spPr>
            <a:xfrm>
              <a:off x="189773" y="5177774"/>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CENSUS DATA &amp; REPORTING</a:t>
              </a:r>
            </a:p>
          </p:txBody>
        </p:sp>
        <p:sp>
          <p:nvSpPr>
            <p:cNvPr id="36" name="TextBox 35">
              <a:extLst>
                <a:ext uri="{FF2B5EF4-FFF2-40B4-BE49-F238E27FC236}">
                  <a16:creationId xmlns:a16="http://schemas.microsoft.com/office/drawing/2014/main" id="{7ABABBB8-E9F0-66C1-9BC2-8A73C259EC26}"/>
                </a:ext>
              </a:extLst>
            </p:cNvPr>
            <p:cNvSpPr txBox="1"/>
            <p:nvPr/>
          </p:nvSpPr>
          <p:spPr>
            <a:xfrm>
              <a:off x="189772" y="5933970"/>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ANNUAL PLAN VALUATIONS</a:t>
              </a:r>
            </a:p>
          </p:txBody>
        </p:sp>
        <p:sp>
          <p:nvSpPr>
            <p:cNvPr id="37" name="TextBox 36">
              <a:extLst>
                <a:ext uri="{FF2B5EF4-FFF2-40B4-BE49-F238E27FC236}">
                  <a16:creationId xmlns:a16="http://schemas.microsoft.com/office/drawing/2014/main" id="{E834BC7F-9399-8696-3FBB-93914199B9DE}"/>
                </a:ext>
              </a:extLst>
            </p:cNvPr>
            <p:cNvSpPr txBox="1"/>
            <p:nvPr/>
          </p:nvSpPr>
          <p:spPr>
            <a:xfrm>
              <a:off x="189772" y="6319324"/>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ANNUAL PLAN CALCULATIONS</a:t>
              </a:r>
            </a:p>
          </p:txBody>
        </p:sp>
      </p:grpSp>
      <p:sp>
        <p:nvSpPr>
          <p:cNvPr id="4" name="TextBox 3">
            <a:extLst>
              <a:ext uri="{FF2B5EF4-FFF2-40B4-BE49-F238E27FC236}">
                <a16:creationId xmlns:a16="http://schemas.microsoft.com/office/drawing/2014/main" id="{6D6C2084-A538-6B2D-B3E4-43F98D45D5E7}"/>
              </a:ext>
            </a:extLst>
          </p:cNvPr>
          <p:cNvSpPr txBox="1"/>
          <p:nvPr/>
        </p:nvSpPr>
        <p:spPr>
          <a:xfrm>
            <a:off x="189771" y="5554149"/>
            <a:ext cx="441672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Century Gothic" panose="020F0302020204030204"/>
                <a:ea typeface="+mn-ea"/>
                <a:cs typeface="+mn-cs"/>
              </a:rPr>
              <a:t>PLAN ELIGIBILITY &amp; CONTRIBUTION REVIEW </a:t>
            </a:r>
          </a:p>
        </p:txBody>
      </p:sp>
    </p:spTree>
    <p:extLst>
      <p:ext uri="{BB962C8B-B14F-4D97-AF65-F5344CB8AC3E}">
        <p14:creationId xmlns:p14="http://schemas.microsoft.com/office/powerpoint/2010/main" val="2684822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p:cNvPicPr>
          <p:nvPr/>
        </p:nvPicPr>
        <p:blipFill>
          <a:blip r:embed="rId2">
            <a:extLst>
              <a:ext uri="{28A0092B-C50C-407E-A947-70E740481C1C}">
                <a14:useLocalDpi xmlns:a14="http://schemas.microsoft.com/office/drawing/2010/main" val="0"/>
              </a:ext>
            </a:extLst>
          </a:blip>
          <a:srcRect b="6944"/>
          <a:stretch>
            <a:fillRect/>
          </a:stretch>
        </p:blipFill>
        <p:spPr bwMode="auto">
          <a:xfrm>
            <a:off x="2133600" y="990600"/>
            <a:ext cx="7813675"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a:spLocks noChangeArrowheads="1"/>
          </p:cNvSpPr>
          <p:nvPr/>
        </p:nvSpPr>
        <p:spPr bwMode="auto">
          <a:xfrm>
            <a:off x="381000" y="152400"/>
            <a:ext cx="6018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 typeface="Arial" panose="020B0604020202020204" pitchFamily="34" charset="0"/>
              <a:buNone/>
            </a:pPr>
            <a:r>
              <a:rPr lang="en-US" altLang="en-US" sz="2400" b="1">
                <a:solidFill>
                  <a:srgbClr val="FFFFFF"/>
                </a:solidFill>
              </a:rPr>
              <a:t>A Better Way to Offer a Retirement Plan</a:t>
            </a:r>
          </a:p>
        </p:txBody>
      </p:sp>
    </p:spTree>
    <p:extLst>
      <p:ext uri="{BB962C8B-B14F-4D97-AF65-F5344CB8AC3E}">
        <p14:creationId xmlns:p14="http://schemas.microsoft.com/office/powerpoint/2010/main" val="3689779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Achieve Improved Plan and Participant Outcomes</a:t>
            </a:r>
          </a:p>
        </p:txBody>
      </p:sp>
      <p:grpSp>
        <p:nvGrpSpPr>
          <p:cNvPr id="21" name="Group 20">
            <a:extLst>
              <a:ext uri="{FF2B5EF4-FFF2-40B4-BE49-F238E27FC236}">
                <a16:creationId xmlns:a16="http://schemas.microsoft.com/office/drawing/2014/main" id="{9AF65D75-2026-22AA-94F0-89D16FD20B68}"/>
              </a:ext>
            </a:extLst>
          </p:cNvPr>
          <p:cNvGrpSpPr/>
          <p:nvPr/>
        </p:nvGrpSpPr>
        <p:grpSpPr>
          <a:xfrm>
            <a:off x="1071155" y="864721"/>
            <a:ext cx="10049690" cy="5822975"/>
            <a:chOff x="949300" y="835666"/>
            <a:chExt cx="10049690" cy="5822975"/>
          </a:xfrm>
        </p:grpSpPr>
        <p:pic>
          <p:nvPicPr>
            <p:cNvPr id="19" name="Picture 18">
              <a:extLst>
                <a:ext uri="{FF2B5EF4-FFF2-40B4-BE49-F238E27FC236}">
                  <a16:creationId xmlns:a16="http://schemas.microsoft.com/office/drawing/2014/main" id="{3100CEE2-2758-F653-16CC-6868046D3027}"/>
                </a:ext>
              </a:extLst>
            </p:cNvPr>
            <p:cNvPicPr>
              <a:picLocks noChangeAspect="1"/>
            </p:cNvPicPr>
            <p:nvPr/>
          </p:nvPicPr>
          <p:blipFill>
            <a:blip r:embed="rId2"/>
            <a:stretch>
              <a:fillRect/>
            </a:stretch>
          </p:blipFill>
          <p:spPr>
            <a:xfrm>
              <a:off x="993243" y="835666"/>
              <a:ext cx="9991164" cy="5822975"/>
            </a:xfrm>
            <a:prstGeom prst="rect">
              <a:avLst/>
            </a:prstGeom>
          </p:spPr>
        </p:pic>
        <p:sp>
          <p:nvSpPr>
            <p:cNvPr id="7" name="TextBox 6">
              <a:extLst>
                <a:ext uri="{FF2B5EF4-FFF2-40B4-BE49-F238E27FC236}">
                  <a16:creationId xmlns:a16="http://schemas.microsoft.com/office/drawing/2014/main" id="{D839A5F1-F5CB-4F44-B973-5247AD202E5A}"/>
                </a:ext>
              </a:extLst>
            </p:cNvPr>
            <p:cNvSpPr txBox="1"/>
            <p:nvPr/>
          </p:nvSpPr>
          <p:spPr>
            <a:xfrm>
              <a:off x="993243" y="961596"/>
              <a:ext cx="224354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For Your Business</a:t>
              </a:r>
            </a:p>
          </p:txBody>
        </p:sp>
        <p:sp>
          <p:nvSpPr>
            <p:cNvPr id="9" name="TextBox 8">
              <a:extLst>
                <a:ext uri="{FF2B5EF4-FFF2-40B4-BE49-F238E27FC236}">
                  <a16:creationId xmlns:a16="http://schemas.microsoft.com/office/drawing/2014/main" id="{A225EFA9-99A0-AACB-4FED-F92E5EEB3EF8}"/>
                </a:ext>
              </a:extLst>
            </p:cNvPr>
            <p:cNvSpPr txBox="1"/>
            <p:nvPr/>
          </p:nvSpPr>
          <p:spPr>
            <a:xfrm>
              <a:off x="949300" y="1595021"/>
              <a:ext cx="3365794" cy="452431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Shift the ERISA 402(a) ﬁduciary risk and responsibility you assume as plan sponsor to an actual ﬁduciary expert.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Achieve organizational cost and beneﬁt objectives with a consultative approach to plan design aligned with ﬁduciary best practices.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Build a competitive advantage with a comprehensive, high-quality retirement plan.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Maximize tax-efficient strategies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for business owners and key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employees.</a:t>
              </a:r>
            </a:p>
          </p:txBody>
        </p:sp>
        <p:sp>
          <p:nvSpPr>
            <p:cNvPr id="11" name="TextBox 10">
              <a:extLst>
                <a:ext uri="{FF2B5EF4-FFF2-40B4-BE49-F238E27FC236}">
                  <a16:creationId xmlns:a16="http://schemas.microsoft.com/office/drawing/2014/main" id="{D2A98940-BDDF-7855-5BC1-D0FE1D290C83}"/>
                </a:ext>
              </a:extLst>
            </p:cNvPr>
            <p:cNvSpPr txBox="1"/>
            <p:nvPr/>
          </p:nvSpPr>
          <p:spPr>
            <a:xfrm>
              <a:off x="4443195" y="966705"/>
              <a:ext cx="193003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For Your Plan</a:t>
              </a:r>
            </a:p>
          </p:txBody>
        </p:sp>
        <p:sp>
          <p:nvSpPr>
            <p:cNvPr id="13" name="TextBox 12">
              <a:extLst>
                <a:ext uri="{FF2B5EF4-FFF2-40B4-BE49-F238E27FC236}">
                  <a16:creationId xmlns:a16="http://schemas.microsoft.com/office/drawing/2014/main" id="{CC6B29E1-8479-E5B0-BD80-5421E643E791}"/>
                </a:ext>
              </a:extLst>
            </p:cNvPr>
            <p:cNvSpPr txBox="1"/>
            <p:nvPr/>
          </p:nvSpPr>
          <p:spPr>
            <a:xfrm>
              <a:off x="4443195" y="1595021"/>
              <a:ext cx="3213848" cy="477053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Deliver compliance conﬁdence by ensuring your plan is current with changing legislative and regulatory developments.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Minimize risk and liabilities associated with plan ﬁduciary obligations.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Prevent plan errors with ﬁduciary oversight and management of plan processes.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Reduce administrative burdens by outsourcing time-consuming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plan tasks.</a:t>
              </a:r>
            </a:p>
          </p:txBody>
        </p:sp>
        <p:sp>
          <p:nvSpPr>
            <p:cNvPr id="15" name="TextBox 14">
              <a:extLst>
                <a:ext uri="{FF2B5EF4-FFF2-40B4-BE49-F238E27FC236}">
                  <a16:creationId xmlns:a16="http://schemas.microsoft.com/office/drawing/2014/main" id="{536B1D70-3665-D3F6-FB1A-020CF2F47E8F}"/>
                </a:ext>
              </a:extLst>
            </p:cNvPr>
            <p:cNvSpPr txBox="1"/>
            <p:nvPr/>
          </p:nvSpPr>
          <p:spPr>
            <a:xfrm>
              <a:off x="7785143" y="1595021"/>
              <a:ext cx="3213847" cy="403187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Increase participant satisfaction through our partnership with your plan recordkeeper to help deliver an optimal retirement experience and improved plan metrics.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Streamline  participant events such as loans, hardships, in-service withdrawals, and distributions.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entury Gothic" panose="020F0302020204030204"/>
                  <a:ea typeface="+mn-ea"/>
                  <a:cs typeface="+mn-cs"/>
                </a:rPr>
                <a:t>Improve plan outcomes with a best-in-class approach to offering a retirement plan.</a:t>
              </a:r>
            </a:p>
          </p:txBody>
        </p:sp>
        <p:sp>
          <p:nvSpPr>
            <p:cNvPr id="17" name="TextBox 16">
              <a:extLst>
                <a:ext uri="{FF2B5EF4-FFF2-40B4-BE49-F238E27FC236}">
                  <a16:creationId xmlns:a16="http://schemas.microsoft.com/office/drawing/2014/main" id="{2EE6AE86-3E42-0E7E-36A9-BCB5D85C4F33}"/>
                </a:ext>
              </a:extLst>
            </p:cNvPr>
            <p:cNvSpPr txBox="1"/>
            <p:nvPr/>
          </p:nvSpPr>
          <p:spPr>
            <a:xfrm>
              <a:off x="7785144" y="961596"/>
              <a:ext cx="295886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For Your Participants</a:t>
              </a:r>
            </a:p>
          </p:txBody>
        </p:sp>
      </p:grpSp>
      <p:sp>
        <p:nvSpPr>
          <p:cNvPr id="20" name="Rectangle 19">
            <a:extLst>
              <a:ext uri="{FF2B5EF4-FFF2-40B4-BE49-F238E27FC236}">
                <a16:creationId xmlns:a16="http://schemas.microsoft.com/office/drawing/2014/main" id="{FC6BE2E9-B1A5-219A-F7CD-0F39888EE8C8}"/>
              </a:ext>
            </a:extLst>
          </p:cNvPr>
          <p:cNvSpPr/>
          <p:nvPr/>
        </p:nvSpPr>
        <p:spPr>
          <a:xfrm>
            <a:off x="8794376" y="5979102"/>
            <a:ext cx="3213848" cy="6502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F0302020204030204"/>
              <a:ea typeface="+mn-ea"/>
              <a:cs typeface="+mn-cs"/>
            </a:endParaRPr>
          </a:p>
        </p:txBody>
      </p:sp>
    </p:spTree>
    <p:extLst>
      <p:ext uri="{BB962C8B-B14F-4D97-AF65-F5344CB8AC3E}">
        <p14:creationId xmlns:p14="http://schemas.microsoft.com/office/powerpoint/2010/main" val="1756279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125364"/>
            <a:ext cx="24336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2400" b="1" dirty="0">
                <a:solidFill>
                  <a:srgbClr val="FFFFFF"/>
                </a:solidFill>
              </a:rPr>
              <a:t>Why </a:t>
            </a:r>
            <a:r>
              <a:rPr lang="en-US" altLang="en-US" sz="2400" b="1" dirty="0" err="1">
                <a:solidFill>
                  <a:srgbClr val="FFFFFF"/>
                </a:solidFill>
              </a:rPr>
              <a:t>Pentegra</a:t>
            </a:r>
            <a:r>
              <a:rPr lang="en-US" altLang="en-US" sz="2400" b="1" dirty="0">
                <a:solidFill>
                  <a:srgbClr val="FFFFFF"/>
                </a:solidFill>
              </a:rPr>
              <a:t>?</a:t>
            </a:r>
          </a:p>
        </p:txBody>
      </p:sp>
      <p:sp>
        <p:nvSpPr>
          <p:cNvPr id="5" name="Rectangle 4"/>
          <p:cNvSpPr>
            <a:spLocks noChangeArrowheads="1"/>
          </p:cNvSpPr>
          <p:nvPr/>
        </p:nvSpPr>
        <p:spPr bwMode="auto">
          <a:xfrm>
            <a:off x="381000" y="971550"/>
            <a:ext cx="10896600" cy="407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1800" b="1">
                <a:solidFill>
                  <a:srgbClr val="3F43AD"/>
                </a:solidFill>
              </a:rPr>
              <a:t>Why Pentegra?</a:t>
            </a:r>
          </a:p>
          <a:p>
            <a:pPr>
              <a:spcBef>
                <a:spcPct val="0"/>
              </a:spcBef>
              <a:buFontTx/>
              <a:buNone/>
            </a:pPr>
            <a:endParaRPr lang="en-US" altLang="en-US" sz="1800" b="1">
              <a:solidFill>
                <a:srgbClr val="3F43AD"/>
              </a:solidFill>
            </a:endParaRPr>
          </a:p>
          <a:p>
            <a:pPr>
              <a:spcBef>
                <a:spcPct val="0"/>
              </a:spcBef>
              <a:buFontTx/>
              <a:buNone/>
            </a:pPr>
            <a:r>
              <a:rPr lang="en-US" altLang="en-US" sz="1800">
                <a:solidFill>
                  <a:srgbClr val="000000"/>
                </a:solidFill>
              </a:rPr>
              <a:t>Pentegra is one of America’s oldest, most experienced independent institutional ﬁduciaries. In fact, we were built to be a ﬁduciary.</a:t>
            </a:r>
          </a:p>
          <a:p>
            <a:pPr>
              <a:spcBef>
                <a:spcPct val="0"/>
              </a:spcBef>
              <a:buFontTx/>
              <a:buNone/>
            </a:pPr>
            <a:endParaRPr lang="en-US" altLang="en-US" sz="1700" b="1">
              <a:solidFill>
                <a:srgbClr val="3F43AD"/>
              </a:solidFill>
            </a:endParaRPr>
          </a:p>
          <a:p>
            <a:pPr>
              <a:spcBef>
                <a:spcPct val="0"/>
              </a:spcBef>
              <a:buFontTx/>
              <a:buNone/>
            </a:pPr>
            <a:endParaRPr lang="en-US" altLang="en-US" sz="1700" b="1">
              <a:solidFill>
                <a:srgbClr val="3F43AD"/>
              </a:solidFill>
            </a:endParaRPr>
          </a:p>
          <a:p>
            <a:pPr>
              <a:spcBef>
                <a:spcPct val="0"/>
              </a:spcBef>
              <a:buFontTx/>
              <a:buNone/>
            </a:pPr>
            <a:endParaRPr lang="en-US" altLang="en-US" sz="1700" b="1">
              <a:solidFill>
                <a:srgbClr val="3F43AD"/>
              </a:solidFill>
            </a:endParaRPr>
          </a:p>
          <a:p>
            <a:pPr>
              <a:spcBef>
                <a:spcPct val="0"/>
              </a:spcBef>
              <a:buFontTx/>
              <a:buNone/>
            </a:pPr>
            <a:r>
              <a:rPr lang="en-US" altLang="en-US" sz="1700" b="1">
                <a:solidFill>
                  <a:srgbClr val="3F43AD"/>
                </a:solidFill>
              </a:rPr>
              <a:t>We’re CEFEX Certified. </a:t>
            </a:r>
          </a:p>
          <a:p>
            <a:pPr>
              <a:spcBef>
                <a:spcPct val="0"/>
              </a:spcBef>
              <a:buFontTx/>
              <a:buNone/>
            </a:pPr>
            <a:endParaRPr lang="en-US" altLang="en-US" sz="1700" b="1">
              <a:solidFill>
                <a:srgbClr val="3F43AD"/>
              </a:solidFill>
            </a:endParaRPr>
          </a:p>
          <a:p>
            <a:pPr>
              <a:spcBef>
                <a:spcPct val="0"/>
              </a:spcBef>
              <a:buFontTx/>
              <a:buNone/>
            </a:pPr>
            <a:endParaRPr lang="en-US" altLang="en-US" sz="1700" b="1">
              <a:solidFill>
                <a:srgbClr val="3F43AD"/>
              </a:solidFill>
            </a:endParaRPr>
          </a:p>
          <a:p>
            <a:pPr>
              <a:spcBef>
                <a:spcPct val="0"/>
              </a:spcBef>
              <a:buFontTx/>
              <a:buNone/>
            </a:pPr>
            <a:r>
              <a:rPr lang="en-US" altLang="en-US" sz="1700">
                <a:solidFill>
                  <a:srgbClr val="000000"/>
                </a:solidFill>
              </a:rPr>
              <a:t>Pentegra is a Centre for Fiduciary Excellence (CEFEX) Certified Administrator, demonstrating our commitment to a standard of excellence and best practices and a culture of good governance and oversight. Pentegra is part of an elite group of firms in the nation that has successfully completed the independent certification process for TPA service providers. </a:t>
            </a:r>
            <a:br>
              <a:rPr lang="en-US" altLang="en-US" sz="1600">
                <a:solidFill>
                  <a:srgbClr val="000000"/>
                </a:solidFill>
                <a:latin typeface="Arial" panose="020B0604020202020204" pitchFamily="34" charset="0"/>
              </a:rPr>
            </a:br>
            <a:endParaRPr lang="en-US" altLang="en-US" sz="1700" b="1">
              <a:solidFill>
                <a:srgbClr val="3F43AD"/>
              </a:solidFill>
            </a:endParaRPr>
          </a:p>
        </p:txBody>
      </p:sp>
      <p:pic>
        <p:nvPicPr>
          <p:cNvPr id="6" name="Picture 1"/>
          <p:cNvPicPr>
            <a:picLocks noChangeAspect="1"/>
          </p:cNvPicPr>
          <p:nvPr/>
        </p:nvPicPr>
        <p:blipFill>
          <a:blip r:embed="rId2">
            <a:extLst>
              <a:ext uri="{28A0092B-C50C-407E-A947-70E740481C1C}">
                <a14:useLocalDpi xmlns:a14="http://schemas.microsoft.com/office/drawing/2010/main" val="0"/>
              </a:ext>
            </a:extLst>
          </a:blip>
          <a:srcRect r="30785"/>
          <a:stretch>
            <a:fillRect/>
          </a:stretch>
        </p:blipFill>
        <p:spPr bwMode="auto">
          <a:xfrm>
            <a:off x="4648200" y="5049838"/>
            <a:ext cx="3979863"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8147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897D8-E78C-540E-EA65-472732AEB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BBAA34-F8D7-1CB5-F368-2A226031D5F1}"/>
              </a:ext>
            </a:extLst>
          </p:cNvPr>
          <p:cNvSpPr txBox="1">
            <a:spLocks/>
          </p:cNvSpPr>
          <p:nvPr/>
        </p:nvSpPr>
        <p:spPr bwMode="auto">
          <a:xfrm>
            <a:off x="415416" y="125364"/>
            <a:ext cx="815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Let’s Get Started!</a:t>
            </a:r>
          </a:p>
        </p:txBody>
      </p:sp>
      <p:sp>
        <p:nvSpPr>
          <p:cNvPr id="3" name="Rectangle 2">
            <a:extLst>
              <a:ext uri="{FF2B5EF4-FFF2-40B4-BE49-F238E27FC236}">
                <a16:creationId xmlns:a16="http://schemas.microsoft.com/office/drawing/2014/main" id="{00207A44-B62B-163B-E900-00F306442C05}"/>
              </a:ext>
            </a:extLst>
          </p:cNvPr>
          <p:cNvSpPr/>
          <p:nvPr/>
        </p:nvSpPr>
        <p:spPr>
          <a:xfrm>
            <a:off x="6083808" y="1143000"/>
            <a:ext cx="5498592" cy="4064511"/>
          </a:xfrm>
          <a:prstGeom prst="rect">
            <a:avLst/>
          </a:prstGeom>
        </p:spPr>
        <p:txBody>
          <a:bodyPr wrap="square">
            <a:spAutoFit/>
          </a:bodyPr>
          <a:lstStyle/>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r>
              <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rPr>
              <a:t>Expect a call within the next couple of weeks from your Pentegra Regional Director.</a:t>
            </a: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endPar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r>
              <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rPr>
              <a:t>Compare FA names and opportunities you are working on.</a:t>
            </a: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endPar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r>
              <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rPr>
              <a:t>Request Fee Proposals, Marketing Material, and Service Agreements.</a:t>
            </a: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endPar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endParaRPr>
          </a:p>
          <a:p>
            <a:pPr marL="342900" marR="0" lvl="0" indent="-342900" algn="l" defTabSz="914400" rtl="0" eaLnBrk="1" fontAlgn="auto" latinLnBrk="0" hangingPunct="1">
              <a:lnSpc>
                <a:spcPct val="110000"/>
              </a:lnSpc>
              <a:spcBef>
                <a:spcPct val="0"/>
              </a:spcBef>
              <a:spcAft>
                <a:spcPts val="0"/>
              </a:spcAft>
              <a:buClr>
                <a:srgbClr val="3945A6"/>
              </a:buClr>
              <a:buSzPct val="100000"/>
              <a:buFont typeface="Wingdings" panose="05000000000000000000" pitchFamily="2" charset="2"/>
              <a:buChar char="§"/>
              <a:tabLst/>
              <a:defRPr/>
            </a:pPr>
            <a:r>
              <a:rPr kumimoji="0" lang="en-US" altLang="en-US" sz="1800" b="0" i="0" u="none" strike="noStrike" kern="1200" cap="none" spc="0" normalizeH="0" baseline="0" noProof="0" dirty="0">
                <a:ln>
                  <a:noFill/>
                </a:ln>
                <a:solidFill>
                  <a:prstClr val="black">
                    <a:lumMod val="85000"/>
                    <a:lumOff val="15000"/>
                  </a:prstClr>
                </a:solidFill>
                <a:effectLst/>
                <a:uLnTx/>
                <a:uFillTx/>
                <a:latin typeface="Century Gothic" panose="020B0502020202020204" pitchFamily="34" charset="0"/>
                <a:ea typeface="+mn-ea"/>
                <a:cs typeface="+mn-cs"/>
              </a:rPr>
              <a:t>Ask them about our Marketing Cloud, get a Digital Conversations demo, and ask them about anything you need.</a:t>
            </a:r>
          </a:p>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endParaRPr>
          </a:p>
        </p:txBody>
      </p:sp>
      <p:pic>
        <p:nvPicPr>
          <p:cNvPr id="7" name="Picture 6">
            <a:extLst>
              <a:ext uri="{FF2B5EF4-FFF2-40B4-BE49-F238E27FC236}">
                <a16:creationId xmlns:a16="http://schemas.microsoft.com/office/drawing/2014/main" id="{A5C5067D-30A3-E2F5-A27E-FEACF33429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2080" r="15825"/>
          <a:stretch/>
        </p:blipFill>
        <p:spPr>
          <a:xfrm>
            <a:off x="0" y="677151"/>
            <a:ext cx="5884608" cy="6180849"/>
          </a:xfrm>
          <a:prstGeom prst="rect">
            <a:avLst/>
          </a:prstGeom>
        </p:spPr>
      </p:pic>
    </p:spTree>
    <p:extLst>
      <p:ext uri="{BB962C8B-B14F-4D97-AF65-F5344CB8AC3E}">
        <p14:creationId xmlns:p14="http://schemas.microsoft.com/office/powerpoint/2010/main" val="3264527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533400" y="228600"/>
            <a:ext cx="815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spcBef>
                <a:spcPct val="0"/>
              </a:spcBef>
              <a:buFontTx/>
              <a:buNone/>
            </a:pPr>
            <a:r>
              <a:rPr lang="en-US" altLang="en-US" sz="2400" b="1">
                <a:solidFill>
                  <a:srgbClr val="FFFFFF"/>
                </a:solidFill>
              </a:rPr>
              <a:t>Contact Us</a:t>
            </a:r>
            <a:endParaRPr lang="en-US" altLang="en-US" sz="2800" b="1">
              <a:solidFill>
                <a:srgbClr val="FFFFFF"/>
              </a:solidFill>
            </a:endParaRPr>
          </a:p>
        </p:txBody>
      </p:sp>
      <p:sp>
        <p:nvSpPr>
          <p:cNvPr id="5" name="Rectangle 1"/>
          <p:cNvSpPr>
            <a:spLocks noChangeArrowheads="1"/>
          </p:cNvSpPr>
          <p:nvPr/>
        </p:nvSpPr>
        <p:spPr bwMode="auto">
          <a:xfrm>
            <a:off x="533400" y="1219200"/>
            <a:ext cx="106680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lgn="ctr">
              <a:spcBef>
                <a:spcPct val="0"/>
              </a:spcBef>
              <a:buFontTx/>
              <a:buNone/>
            </a:pPr>
            <a:r>
              <a:rPr lang="en-US" altLang="en-US" sz="1800" b="1">
                <a:solidFill>
                  <a:srgbClr val="3945A6"/>
                </a:solidFill>
              </a:rPr>
              <a:t>Let’s talk about how Pentegra can help you</a:t>
            </a:r>
          </a:p>
          <a:p>
            <a:pPr algn="ctr">
              <a:spcBef>
                <a:spcPct val="0"/>
              </a:spcBef>
              <a:buFontTx/>
              <a:buNone/>
            </a:pPr>
            <a:endParaRPr lang="en-US" altLang="en-US" sz="1800">
              <a:solidFill>
                <a:srgbClr val="000000"/>
              </a:solidFill>
            </a:endParaRPr>
          </a:p>
          <a:p>
            <a:pPr algn="ctr">
              <a:spcBef>
                <a:spcPct val="0"/>
              </a:spcBef>
              <a:buFontTx/>
              <a:buNone/>
            </a:pPr>
            <a:r>
              <a:rPr lang="en-US" altLang="en-US" sz="1800">
                <a:solidFill>
                  <a:srgbClr val="000000"/>
                </a:solidFill>
              </a:rPr>
              <a:t>Contact a Pentegra representative today</a:t>
            </a:r>
          </a:p>
          <a:p>
            <a:pPr algn="ctr">
              <a:spcBef>
                <a:spcPct val="0"/>
              </a:spcBef>
              <a:buFontTx/>
              <a:buNone/>
            </a:pPr>
            <a:r>
              <a:rPr lang="en-US" altLang="en-US" sz="1800">
                <a:solidFill>
                  <a:srgbClr val="000000"/>
                </a:solidFill>
              </a:rPr>
              <a:t>Pentegra Retirement Services</a:t>
            </a:r>
          </a:p>
          <a:p>
            <a:pPr algn="ctr">
              <a:spcBef>
                <a:spcPct val="0"/>
              </a:spcBef>
              <a:buFontTx/>
              <a:buNone/>
            </a:pPr>
            <a:r>
              <a:rPr lang="en-US" altLang="en-US" sz="1800">
                <a:solidFill>
                  <a:srgbClr val="000000"/>
                </a:solidFill>
              </a:rPr>
              <a:t>855-549-6689</a:t>
            </a:r>
          </a:p>
          <a:p>
            <a:pPr algn="ctr">
              <a:spcBef>
                <a:spcPct val="0"/>
              </a:spcBef>
              <a:buFontTx/>
              <a:buNone/>
            </a:pPr>
            <a:r>
              <a:rPr lang="en-US" altLang="en-US" sz="1800">
                <a:solidFill>
                  <a:srgbClr val="000000"/>
                </a:solidFill>
              </a:rPr>
              <a:t>www.pentegra.com</a:t>
            </a:r>
          </a:p>
          <a:p>
            <a:pPr algn="ctr">
              <a:spcBef>
                <a:spcPct val="0"/>
              </a:spcBef>
              <a:buFontTx/>
              <a:buNone/>
            </a:pPr>
            <a:r>
              <a:rPr lang="en-US" altLang="en-US" sz="1800">
                <a:solidFill>
                  <a:srgbClr val="000000"/>
                </a:solidFill>
                <a:hlinkClick r:id="rId2"/>
              </a:rPr>
              <a:t>http://316fiduciaryday.com/</a:t>
            </a:r>
            <a:r>
              <a:rPr lang="en-US" altLang="en-US" sz="1800">
                <a:solidFill>
                  <a:srgbClr val="000000"/>
                </a:solidFill>
              </a:rPr>
              <a:t> </a:t>
            </a:r>
          </a:p>
          <a:p>
            <a:pPr algn="ctr">
              <a:spcBef>
                <a:spcPct val="0"/>
              </a:spcBef>
              <a:buFontTx/>
              <a:buNone/>
            </a:pPr>
            <a:endParaRPr lang="en-US" altLang="en-US" sz="1800">
              <a:solidFill>
                <a:srgbClr val="000000"/>
              </a:solidFill>
            </a:endParaRPr>
          </a:p>
          <a:p>
            <a:pPr algn="ctr">
              <a:spcBef>
                <a:spcPct val="0"/>
              </a:spcBef>
              <a:buFontTx/>
              <a:buNone/>
            </a:pPr>
            <a:endParaRPr lang="en-US" altLang="en-US" sz="1800">
              <a:solidFill>
                <a:srgbClr val="000000"/>
              </a:solidFill>
            </a:endParaRPr>
          </a:p>
        </p:txBody>
      </p:sp>
      <p:pic>
        <p:nvPicPr>
          <p:cNvPr id="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3352800"/>
            <a:ext cx="12192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spect="1"/>
          </p:cNvPicPr>
          <p:nvPr/>
        </p:nvPicPr>
        <p:blipFill rotWithShape="1">
          <a:blip r:embed="rId4">
            <a:clrChange>
              <a:clrFrom>
                <a:srgbClr val="F6F3F4"/>
              </a:clrFrom>
              <a:clrTo>
                <a:srgbClr val="F6F3F4">
                  <a:alpha val="0"/>
                </a:srgbClr>
              </a:clrTo>
            </a:clrChange>
            <a:extLst>
              <a:ext uri="{28A0092B-C50C-407E-A947-70E740481C1C}">
                <a14:useLocalDpi xmlns:a14="http://schemas.microsoft.com/office/drawing/2010/main" val="0"/>
              </a:ext>
            </a:extLst>
          </a:blip>
          <a:srcRect l="35834" t="32222" r="39994" b="54445"/>
          <a:stretch/>
        </p:blipFill>
        <p:spPr bwMode="auto">
          <a:xfrm>
            <a:off x="4610100" y="4671112"/>
            <a:ext cx="2947086"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018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603250" y="187507"/>
            <a:ext cx="739140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The Pentegra Difference</a:t>
            </a:r>
          </a:p>
        </p:txBody>
      </p:sp>
      <p:grpSp>
        <p:nvGrpSpPr>
          <p:cNvPr id="36" name="Group 35">
            <a:extLst>
              <a:ext uri="{FF2B5EF4-FFF2-40B4-BE49-F238E27FC236}">
                <a16:creationId xmlns:a16="http://schemas.microsoft.com/office/drawing/2014/main" id="{84A8CFEC-96AC-7FE7-2DCF-4EF55006244D}"/>
              </a:ext>
            </a:extLst>
          </p:cNvPr>
          <p:cNvGrpSpPr/>
          <p:nvPr/>
        </p:nvGrpSpPr>
        <p:grpSpPr>
          <a:xfrm>
            <a:off x="252050" y="1129779"/>
            <a:ext cx="11687900" cy="2014131"/>
            <a:chOff x="355959" y="2016378"/>
            <a:chExt cx="11687900" cy="2014131"/>
          </a:xfrm>
        </p:grpSpPr>
        <p:sp>
          <p:nvSpPr>
            <p:cNvPr id="3" name="TextBox 2">
              <a:extLst>
                <a:ext uri="{FF2B5EF4-FFF2-40B4-BE49-F238E27FC236}">
                  <a16:creationId xmlns:a16="http://schemas.microsoft.com/office/drawing/2014/main" id="{AF3DE376-F0C8-7FBF-CE73-85ADC7E089AB}"/>
                </a:ext>
              </a:extLst>
            </p:cNvPr>
            <p:cNvSpPr txBox="1"/>
            <p:nvPr/>
          </p:nvSpPr>
          <p:spPr>
            <a:xfrm>
              <a:off x="1022168" y="2016378"/>
              <a:ext cx="217823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A Fiduciary First</a:t>
              </a:r>
            </a:p>
          </p:txBody>
        </p:sp>
        <p:sp>
          <p:nvSpPr>
            <p:cNvPr id="7" name="TextBox 6">
              <a:extLst>
                <a:ext uri="{FF2B5EF4-FFF2-40B4-BE49-F238E27FC236}">
                  <a16:creationId xmlns:a16="http://schemas.microsoft.com/office/drawing/2014/main" id="{38C471AB-DFE1-EB0F-06E6-56A661387515}"/>
                </a:ext>
              </a:extLst>
            </p:cNvPr>
            <p:cNvSpPr txBox="1"/>
            <p:nvPr/>
          </p:nvSpPr>
          <p:spPr>
            <a:xfrm>
              <a:off x="4484642" y="2016378"/>
              <a:ext cx="3222716"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Eight Decades of Expertise</a:t>
              </a:r>
            </a:p>
          </p:txBody>
        </p:sp>
        <p:sp>
          <p:nvSpPr>
            <p:cNvPr id="8" name="TextBox 7">
              <a:extLst>
                <a:ext uri="{FF2B5EF4-FFF2-40B4-BE49-F238E27FC236}">
                  <a16:creationId xmlns:a16="http://schemas.microsoft.com/office/drawing/2014/main" id="{F287990B-8603-48C6-21EA-6202F1093F5E}"/>
                </a:ext>
              </a:extLst>
            </p:cNvPr>
            <p:cNvSpPr txBox="1"/>
            <p:nvPr/>
          </p:nvSpPr>
          <p:spPr>
            <a:xfrm>
              <a:off x="8172899" y="2016777"/>
              <a:ext cx="387096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An Independent Perspective</a:t>
              </a:r>
            </a:p>
          </p:txBody>
        </p:sp>
        <p:pic>
          <p:nvPicPr>
            <p:cNvPr id="13" name="Picture 12">
              <a:extLst>
                <a:ext uri="{FF2B5EF4-FFF2-40B4-BE49-F238E27FC236}">
                  <a16:creationId xmlns:a16="http://schemas.microsoft.com/office/drawing/2014/main" id="{364E6C91-B812-8D0C-CE6D-C6ADCF2BF6C1}"/>
                </a:ext>
              </a:extLst>
            </p:cNvPr>
            <p:cNvPicPr>
              <a:picLocks noChangeAspect="1"/>
            </p:cNvPicPr>
            <p:nvPr/>
          </p:nvPicPr>
          <p:blipFill>
            <a:blip r:embed="rId2"/>
            <a:stretch>
              <a:fillRect/>
            </a:stretch>
          </p:blipFill>
          <p:spPr>
            <a:xfrm>
              <a:off x="1792195" y="2385710"/>
              <a:ext cx="638175" cy="657225"/>
            </a:xfrm>
            <a:prstGeom prst="rect">
              <a:avLst/>
            </a:prstGeom>
          </p:spPr>
        </p:pic>
        <p:pic>
          <p:nvPicPr>
            <p:cNvPr id="15" name="Picture 14">
              <a:extLst>
                <a:ext uri="{FF2B5EF4-FFF2-40B4-BE49-F238E27FC236}">
                  <a16:creationId xmlns:a16="http://schemas.microsoft.com/office/drawing/2014/main" id="{29C8F472-768E-983E-3C13-F88297445FE5}"/>
                </a:ext>
              </a:extLst>
            </p:cNvPr>
            <p:cNvPicPr>
              <a:picLocks noChangeAspect="1"/>
            </p:cNvPicPr>
            <p:nvPr/>
          </p:nvPicPr>
          <p:blipFill>
            <a:blip r:embed="rId3"/>
            <a:stretch>
              <a:fillRect/>
            </a:stretch>
          </p:blipFill>
          <p:spPr>
            <a:xfrm>
              <a:off x="5805031" y="2382321"/>
              <a:ext cx="609600" cy="628650"/>
            </a:xfrm>
            <a:prstGeom prst="rect">
              <a:avLst/>
            </a:prstGeom>
          </p:spPr>
        </p:pic>
        <p:pic>
          <p:nvPicPr>
            <p:cNvPr id="17" name="Picture 16">
              <a:extLst>
                <a:ext uri="{FF2B5EF4-FFF2-40B4-BE49-F238E27FC236}">
                  <a16:creationId xmlns:a16="http://schemas.microsoft.com/office/drawing/2014/main" id="{BD5F827E-8C6F-1066-A26D-A1D4DF60E002}"/>
                </a:ext>
              </a:extLst>
            </p:cNvPr>
            <p:cNvPicPr>
              <a:picLocks noChangeAspect="1"/>
            </p:cNvPicPr>
            <p:nvPr/>
          </p:nvPicPr>
          <p:blipFill>
            <a:blip r:embed="rId4"/>
            <a:stretch>
              <a:fillRect/>
            </a:stretch>
          </p:blipFill>
          <p:spPr>
            <a:xfrm>
              <a:off x="9827391" y="2387083"/>
              <a:ext cx="561975" cy="619125"/>
            </a:xfrm>
            <a:prstGeom prst="rect">
              <a:avLst/>
            </a:prstGeom>
          </p:spPr>
        </p:pic>
        <p:sp>
          <p:nvSpPr>
            <p:cNvPr id="25" name="TextBox 24">
              <a:extLst>
                <a:ext uri="{FF2B5EF4-FFF2-40B4-BE49-F238E27FC236}">
                  <a16:creationId xmlns:a16="http://schemas.microsoft.com/office/drawing/2014/main" id="{B11006E7-D2C2-8EC2-FB41-B4E3A9BBE83D}"/>
                </a:ext>
              </a:extLst>
            </p:cNvPr>
            <p:cNvSpPr txBox="1"/>
            <p:nvPr/>
          </p:nvSpPr>
          <p:spPr>
            <a:xfrm>
              <a:off x="355959" y="3076402"/>
              <a:ext cx="3510642"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As a 402(a) Named Fiduciary, we hold ourselves to the highest standard of ERISA, for a higher level of care.</a:t>
              </a:r>
            </a:p>
          </p:txBody>
        </p:sp>
        <p:sp>
          <p:nvSpPr>
            <p:cNvPr id="27" name="TextBox 26">
              <a:extLst>
                <a:ext uri="{FF2B5EF4-FFF2-40B4-BE49-F238E27FC236}">
                  <a16:creationId xmlns:a16="http://schemas.microsoft.com/office/drawing/2014/main" id="{D6902A8E-5C17-3872-4ECB-E0B1A7167C6B}"/>
                </a:ext>
              </a:extLst>
            </p:cNvPr>
            <p:cNvSpPr txBox="1"/>
            <p:nvPr/>
          </p:nvSpPr>
          <p:spPr>
            <a:xfrm>
              <a:off x="4498473" y="3059668"/>
              <a:ext cx="3222716"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An 80+ year legacy serving as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an institutional ﬁduciary delivers an unmatched level of expertise.</a:t>
              </a:r>
            </a:p>
          </p:txBody>
        </p:sp>
        <p:sp>
          <p:nvSpPr>
            <p:cNvPr id="29" name="TextBox 28">
              <a:extLst>
                <a:ext uri="{FF2B5EF4-FFF2-40B4-BE49-F238E27FC236}">
                  <a16:creationId xmlns:a16="http://schemas.microsoft.com/office/drawing/2014/main" id="{6D07D0AF-72EF-9890-E0FC-F261883B8154}"/>
                </a:ext>
              </a:extLst>
            </p:cNvPr>
            <p:cNvSpPr txBox="1"/>
            <p:nvPr/>
          </p:nvSpPr>
          <p:spPr>
            <a:xfrm>
              <a:off x="8197085" y="3076402"/>
              <a:ext cx="3810433"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As an independent ﬁduciary, we bring complete objectivity and impartiality to our work, resulting in greater plan governance and oversight.</a:t>
              </a:r>
            </a:p>
          </p:txBody>
        </p:sp>
      </p:grpSp>
      <p:grpSp>
        <p:nvGrpSpPr>
          <p:cNvPr id="37" name="Group 36">
            <a:extLst>
              <a:ext uri="{FF2B5EF4-FFF2-40B4-BE49-F238E27FC236}">
                <a16:creationId xmlns:a16="http://schemas.microsoft.com/office/drawing/2014/main" id="{0A543A6E-D9D4-9173-CAB0-00E4875B1709}"/>
              </a:ext>
            </a:extLst>
          </p:cNvPr>
          <p:cNvGrpSpPr/>
          <p:nvPr/>
        </p:nvGrpSpPr>
        <p:grpSpPr>
          <a:xfrm>
            <a:off x="369480" y="3782502"/>
            <a:ext cx="11453039" cy="2283499"/>
            <a:chOff x="255540" y="4125672"/>
            <a:chExt cx="11453039" cy="2283499"/>
          </a:xfrm>
        </p:grpSpPr>
        <p:sp>
          <p:nvSpPr>
            <p:cNvPr id="9" name="TextBox 8">
              <a:extLst>
                <a:ext uri="{FF2B5EF4-FFF2-40B4-BE49-F238E27FC236}">
                  <a16:creationId xmlns:a16="http://schemas.microsoft.com/office/drawing/2014/main" id="{E9E93F5C-FDEC-087F-3D86-B7CD0A082123}"/>
                </a:ext>
              </a:extLst>
            </p:cNvPr>
            <p:cNvSpPr txBox="1"/>
            <p:nvPr/>
          </p:nvSpPr>
          <p:spPr>
            <a:xfrm>
              <a:off x="255540" y="4125672"/>
              <a:ext cx="371148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A Higher Level of Responsibility</a:t>
              </a:r>
            </a:p>
          </p:txBody>
        </p:sp>
        <p:sp>
          <p:nvSpPr>
            <p:cNvPr id="10" name="TextBox 9">
              <a:extLst>
                <a:ext uri="{FF2B5EF4-FFF2-40B4-BE49-F238E27FC236}">
                  <a16:creationId xmlns:a16="http://schemas.microsoft.com/office/drawing/2014/main" id="{EF4B7729-BF00-1DD2-072D-BAC80DB37254}"/>
                </a:ext>
              </a:extLst>
            </p:cNvPr>
            <p:cNvSpPr txBox="1"/>
            <p:nvPr/>
          </p:nvSpPr>
          <p:spPr>
            <a:xfrm>
              <a:off x="4498473" y="4125672"/>
              <a:ext cx="3222716"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CEFEX Certiﬁed for a Higher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 Standard of Care</a:t>
              </a:r>
            </a:p>
          </p:txBody>
        </p:sp>
        <p:sp>
          <p:nvSpPr>
            <p:cNvPr id="11" name="TextBox 10">
              <a:extLst>
                <a:ext uri="{FF2B5EF4-FFF2-40B4-BE49-F238E27FC236}">
                  <a16:creationId xmlns:a16="http://schemas.microsoft.com/office/drawing/2014/main" id="{8500C840-6AFE-6B01-BDFE-8BC5BA038D59}"/>
                </a:ext>
              </a:extLst>
            </p:cNvPr>
            <p:cNvSpPr txBox="1"/>
            <p:nvPr/>
          </p:nvSpPr>
          <p:spPr>
            <a:xfrm>
              <a:off x="8508179" y="4125672"/>
              <a:ext cx="32004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Compliance Conﬁdence</a:t>
              </a:r>
            </a:p>
          </p:txBody>
        </p:sp>
        <p:pic>
          <p:nvPicPr>
            <p:cNvPr id="19" name="Picture 18">
              <a:extLst>
                <a:ext uri="{FF2B5EF4-FFF2-40B4-BE49-F238E27FC236}">
                  <a16:creationId xmlns:a16="http://schemas.microsoft.com/office/drawing/2014/main" id="{3C993F3D-FCC5-6C51-DA2C-6EA5A29ADDB1}"/>
                </a:ext>
              </a:extLst>
            </p:cNvPr>
            <p:cNvPicPr>
              <a:picLocks noChangeAspect="1"/>
            </p:cNvPicPr>
            <p:nvPr/>
          </p:nvPicPr>
          <p:blipFill>
            <a:blip r:embed="rId5"/>
            <a:stretch>
              <a:fillRect/>
            </a:stretch>
          </p:blipFill>
          <p:spPr>
            <a:xfrm>
              <a:off x="1792193" y="4495004"/>
              <a:ext cx="638175" cy="609600"/>
            </a:xfrm>
            <a:prstGeom prst="rect">
              <a:avLst/>
            </a:prstGeom>
          </p:spPr>
        </p:pic>
        <p:pic>
          <p:nvPicPr>
            <p:cNvPr id="21" name="Picture 20">
              <a:extLst>
                <a:ext uri="{FF2B5EF4-FFF2-40B4-BE49-F238E27FC236}">
                  <a16:creationId xmlns:a16="http://schemas.microsoft.com/office/drawing/2014/main" id="{3600138A-9588-7C2C-C524-55242780F5B5}"/>
                </a:ext>
              </a:extLst>
            </p:cNvPr>
            <p:cNvPicPr>
              <a:picLocks noChangeAspect="1"/>
            </p:cNvPicPr>
            <p:nvPr/>
          </p:nvPicPr>
          <p:blipFill>
            <a:blip r:embed="rId6"/>
            <a:stretch>
              <a:fillRect/>
            </a:stretch>
          </p:blipFill>
          <p:spPr>
            <a:xfrm>
              <a:off x="5834062" y="4696695"/>
              <a:ext cx="523875" cy="542925"/>
            </a:xfrm>
            <a:prstGeom prst="rect">
              <a:avLst/>
            </a:prstGeom>
          </p:spPr>
        </p:pic>
        <p:pic>
          <p:nvPicPr>
            <p:cNvPr id="23" name="Picture 22">
              <a:extLst>
                <a:ext uri="{FF2B5EF4-FFF2-40B4-BE49-F238E27FC236}">
                  <a16:creationId xmlns:a16="http://schemas.microsoft.com/office/drawing/2014/main" id="{99DCAA8C-B03B-4BB3-E319-DC3C209B390C}"/>
                </a:ext>
              </a:extLst>
            </p:cNvPr>
            <p:cNvPicPr>
              <a:picLocks noChangeAspect="1"/>
            </p:cNvPicPr>
            <p:nvPr/>
          </p:nvPicPr>
          <p:blipFill>
            <a:blip r:embed="rId7"/>
            <a:stretch>
              <a:fillRect/>
            </a:stretch>
          </p:blipFill>
          <p:spPr>
            <a:xfrm>
              <a:off x="9730827" y="4495004"/>
              <a:ext cx="742950" cy="666750"/>
            </a:xfrm>
            <a:prstGeom prst="rect">
              <a:avLst/>
            </a:prstGeom>
          </p:spPr>
        </p:pic>
        <p:sp>
          <p:nvSpPr>
            <p:cNvPr id="31" name="TextBox 30">
              <a:extLst>
                <a:ext uri="{FF2B5EF4-FFF2-40B4-BE49-F238E27FC236}">
                  <a16:creationId xmlns:a16="http://schemas.microsoft.com/office/drawing/2014/main" id="{0C7D56D1-5132-021C-73CD-C9746451EEED}"/>
                </a:ext>
              </a:extLst>
            </p:cNvPr>
            <p:cNvSpPr txBox="1"/>
            <p:nvPr/>
          </p:nvSpPr>
          <p:spPr>
            <a:xfrm>
              <a:off x="355959" y="5239620"/>
              <a:ext cx="3536768" cy="11695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As a ﬁduciary, we provide expert oversight and in-depth knowledge, shouldering much of the work and legal responsibility for managing a retirement plan.</a:t>
              </a:r>
            </a:p>
          </p:txBody>
        </p:sp>
        <p:sp>
          <p:nvSpPr>
            <p:cNvPr id="33" name="TextBox 32">
              <a:extLst>
                <a:ext uri="{FF2B5EF4-FFF2-40B4-BE49-F238E27FC236}">
                  <a16:creationId xmlns:a16="http://schemas.microsoft.com/office/drawing/2014/main" id="{D3B6E997-B803-7D0E-2943-A59AA2B62FFE}"/>
                </a:ext>
              </a:extLst>
            </p:cNvPr>
            <p:cNvSpPr txBox="1"/>
            <p:nvPr/>
          </p:nvSpPr>
          <p:spPr>
            <a:xfrm>
              <a:off x="4142355" y="5239620"/>
              <a:ext cx="3992390"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Pentegra is one of an elite group of CEFEX certiﬁed Third Party Administrators, demonstrating a standard of excellence and industry best practices.</a:t>
              </a:r>
            </a:p>
          </p:txBody>
        </p:sp>
        <p:sp>
          <p:nvSpPr>
            <p:cNvPr id="35" name="TextBox 34">
              <a:extLst>
                <a:ext uri="{FF2B5EF4-FFF2-40B4-BE49-F238E27FC236}">
                  <a16:creationId xmlns:a16="http://schemas.microsoft.com/office/drawing/2014/main" id="{68E19BEE-AD01-CC82-34F5-A2DCB29F5A48}"/>
                </a:ext>
              </a:extLst>
            </p:cNvPr>
            <p:cNvSpPr txBox="1"/>
            <p:nvPr/>
          </p:nvSpPr>
          <p:spPr>
            <a:xfrm>
              <a:off x="8577757" y="5239620"/>
              <a:ext cx="3049088" cy="73866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entury Gothic" panose="020F0302020204030204"/>
                  <a:ea typeface="+mn-ea"/>
                  <a:cs typeface="+mn-cs"/>
                </a:rPr>
                <a:t>Clients enjoy the conﬁdence and peace of mind a professional on board provides.</a:t>
              </a:r>
            </a:p>
          </p:txBody>
        </p:sp>
      </p:grpSp>
    </p:spTree>
    <p:extLst>
      <p:ext uri="{BB962C8B-B14F-4D97-AF65-F5344CB8AC3E}">
        <p14:creationId xmlns:p14="http://schemas.microsoft.com/office/powerpoint/2010/main" val="3790722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81000" y="-22160"/>
            <a:ext cx="7886700" cy="830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eaLnBrk="1" hangingPunct="1">
              <a:lnSpc>
                <a:spcPct val="90000"/>
              </a:lnSpc>
              <a:spcBef>
                <a:spcPct val="0"/>
              </a:spcBef>
              <a:buFontTx/>
              <a:buNone/>
            </a:pPr>
            <a:r>
              <a:rPr lang="en-US" altLang="en-US" sz="2400" b="1" dirty="0">
                <a:solidFill>
                  <a:srgbClr val="FFFFFF"/>
                </a:solidFill>
              </a:rPr>
              <a:t>The Pentegra TPA Difference </a:t>
            </a:r>
          </a:p>
        </p:txBody>
      </p:sp>
      <p:sp>
        <p:nvSpPr>
          <p:cNvPr id="5" name="Rectangle 4"/>
          <p:cNvSpPr/>
          <p:nvPr/>
        </p:nvSpPr>
        <p:spPr>
          <a:xfrm>
            <a:off x="381000" y="1181100"/>
            <a:ext cx="5334000" cy="4600575"/>
          </a:xfrm>
          <a:prstGeom prst="rect">
            <a:avLst/>
          </a:prstGeom>
        </p:spPr>
        <p:txBody>
          <a:bodyPr>
            <a:spAutoFit/>
          </a:bodyPr>
          <a:lstStyle/>
          <a:p>
            <a:pPr marL="285750" indent="-285750">
              <a:buClr>
                <a:srgbClr val="3F43AD"/>
              </a:buClr>
              <a:buFont typeface="Wingdings" panose="05000000000000000000" pitchFamily="2" charset="2"/>
              <a:buChar char="§"/>
              <a:defRPr/>
            </a:pPr>
            <a:r>
              <a:rPr lang="en-US" sz="1700" dirty="0">
                <a:solidFill>
                  <a:prstClr val="black"/>
                </a:solidFill>
                <a:latin typeface="Century Gothic" panose="020B0502020202020204" pitchFamily="34" charset="0"/>
              </a:rPr>
              <a:t>Pentegra offers a comprehensive array of Third Party Administrative (TPA) services for </a:t>
            </a:r>
            <a:r>
              <a:rPr lang="en-US" sz="1700" b="1" dirty="0">
                <a:solidFill>
                  <a:srgbClr val="313D87"/>
                </a:solidFill>
                <a:latin typeface="Century Gothic" panose="020B0502020202020204" pitchFamily="34" charset="0"/>
              </a:rPr>
              <a:t>every</a:t>
            </a:r>
            <a:r>
              <a:rPr lang="en-US" sz="1700" dirty="0">
                <a:solidFill>
                  <a:prstClr val="black"/>
                </a:solidFill>
                <a:latin typeface="Century Gothic" panose="020B0502020202020204" pitchFamily="34" charset="0"/>
              </a:rPr>
              <a:t> </a:t>
            </a:r>
            <a:r>
              <a:rPr lang="en-US" sz="1700" b="1" dirty="0">
                <a:solidFill>
                  <a:srgbClr val="313D87"/>
                </a:solidFill>
                <a:latin typeface="Century Gothic" panose="020B0502020202020204" pitchFamily="34" charset="0"/>
              </a:rPr>
              <a:t>type</a:t>
            </a:r>
            <a:r>
              <a:rPr lang="en-US" sz="1700" dirty="0">
                <a:solidFill>
                  <a:prstClr val="black"/>
                </a:solidFill>
                <a:latin typeface="Century Gothic" panose="020B0502020202020204" pitchFamily="34" charset="0"/>
              </a:rPr>
              <a:t> of retirement plan. </a:t>
            </a:r>
          </a:p>
          <a:p>
            <a:pPr marL="285750" indent="-285750">
              <a:buClr>
                <a:srgbClr val="3F43AD"/>
              </a:buClr>
              <a:buFont typeface="Wingdings" panose="05000000000000000000" pitchFamily="2" charset="2"/>
              <a:buChar char="§"/>
              <a:defRPr/>
            </a:pPr>
            <a:endParaRPr lang="en-US" sz="1700" dirty="0">
              <a:solidFill>
                <a:prstClr val="black"/>
              </a:solidFill>
              <a:latin typeface="Century Gothic" panose="020B0502020202020204" pitchFamily="34" charset="0"/>
            </a:endParaRPr>
          </a:p>
          <a:p>
            <a:pPr marL="285750" indent="-285750">
              <a:buClr>
                <a:srgbClr val="3F43AD"/>
              </a:buClr>
              <a:buFont typeface="Wingdings" panose="05000000000000000000" pitchFamily="2" charset="2"/>
              <a:buChar char="§"/>
              <a:defRPr/>
            </a:pPr>
            <a:endParaRPr lang="en-US" sz="1700" dirty="0">
              <a:solidFill>
                <a:prstClr val="black"/>
              </a:solidFill>
              <a:latin typeface="Century Gothic" panose="020B0502020202020204" pitchFamily="34" charset="0"/>
            </a:endParaRPr>
          </a:p>
          <a:p>
            <a:pPr marL="285750" indent="-285750">
              <a:buClr>
                <a:srgbClr val="3F43AD"/>
              </a:buClr>
              <a:buFont typeface="Wingdings" panose="05000000000000000000" pitchFamily="2" charset="2"/>
              <a:buChar char="§"/>
              <a:defRPr/>
            </a:pPr>
            <a:r>
              <a:rPr lang="en-US" sz="1700" dirty="0">
                <a:solidFill>
                  <a:prstClr val="black"/>
                </a:solidFill>
                <a:latin typeface="Century Gothic" panose="020B0502020202020204" pitchFamily="34" charset="0"/>
              </a:rPr>
              <a:t>Our flexible arrangements can include an existing </a:t>
            </a:r>
            <a:r>
              <a:rPr lang="en-US" sz="1700" dirty="0" err="1">
                <a:solidFill>
                  <a:prstClr val="black"/>
                </a:solidFill>
                <a:latin typeface="Century Gothic" panose="020B0502020202020204" pitchFamily="34" charset="0"/>
              </a:rPr>
              <a:t>recordkeeper</a:t>
            </a:r>
            <a:r>
              <a:rPr lang="en-US" sz="1700" dirty="0">
                <a:solidFill>
                  <a:prstClr val="black"/>
                </a:solidFill>
                <a:latin typeface="Century Gothic" panose="020B0502020202020204" pitchFamily="34" charset="0"/>
              </a:rPr>
              <a:t>, trustee or investment manager.</a:t>
            </a:r>
          </a:p>
          <a:p>
            <a:pPr marL="285750" indent="-285750">
              <a:buClr>
                <a:srgbClr val="3F43AD"/>
              </a:buClr>
              <a:buFont typeface="Wingdings" panose="05000000000000000000" pitchFamily="2" charset="2"/>
              <a:buChar char="§"/>
              <a:defRPr/>
            </a:pPr>
            <a:endParaRPr lang="en-US" sz="1700" dirty="0">
              <a:solidFill>
                <a:prstClr val="black"/>
              </a:solidFill>
              <a:latin typeface="Century Gothic" panose="020B0502020202020204" pitchFamily="34" charset="0"/>
            </a:endParaRPr>
          </a:p>
          <a:p>
            <a:pPr marL="285750" indent="-285750">
              <a:buClr>
                <a:srgbClr val="3F43AD"/>
              </a:buClr>
              <a:buFont typeface="Wingdings" panose="05000000000000000000" pitchFamily="2" charset="2"/>
              <a:buChar char="§"/>
              <a:defRPr/>
            </a:pPr>
            <a:endParaRPr lang="en-US" sz="1700" dirty="0">
              <a:solidFill>
                <a:prstClr val="black"/>
              </a:solidFill>
              <a:latin typeface="Century Gothic" panose="020B0502020202020204" pitchFamily="34" charset="0"/>
            </a:endParaRPr>
          </a:p>
          <a:p>
            <a:pPr marL="285750" indent="-285750">
              <a:buClr>
                <a:srgbClr val="3F43AD"/>
              </a:buClr>
              <a:buFont typeface="Wingdings" panose="05000000000000000000" pitchFamily="2" charset="2"/>
              <a:buChar char="§"/>
              <a:defRPr/>
            </a:pPr>
            <a:r>
              <a:rPr lang="en-US" sz="1700" dirty="0">
                <a:solidFill>
                  <a:prstClr val="black"/>
                </a:solidFill>
                <a:latin typeface="Century Gothic" panose="020B0502020202020204" pitchFamily="34" charset="0"/>
              </a:rPr>
              <a:t>Our clients hire us to provide better plans that </a:t>
            </a:r>
            <a:r>
              <a:rPr lang="en-US" sz="1700" b="1" dirty="0">
                <a:solidFill>
                  <a:srgbClr val="313D87"/>
                </a:solidFill>
                <a:latin typeface="Century Gothic" panose="020B0502020202020204" pitchFamily="34" charset="0"/>
              </a:rPr>
              <a:t>run with less risk, more efficiency and improved outcomes.</a:t>
            </a:r>
          </a:p>
          <a:p>
            <a:pPr algn="ctr">
              <a:defRPr/>
            </a:pPr>
            <a:endParaRPr lang="en-US" dirty="0">
              <a:solidFill>
                <a:prstClr val="black"/>
              </a:solidFill>
              <a:latin typeface="Century Gothic" panose="020B0502020202020204" pitchFamily="34" charset="0"/>
            </a:endParaRPr>
          </a:p>
          <a:p>
            <a:pPr algn="ctr">
              <a:defRPr/>
            </a:pPr>
            <a:endParaRPr lang="en-US" dirty="0">
              <a:solidFill>
                <a:srgbClr val="313D87"/>
              </a:solidFill>
              <a:latin typeface="Century Gothic" panose="020B0502020202020204" pitchFamily="34" charset="0"/>
            </a:endParaRPr>
          </a:p>
          <a:p>
            <a:pPr algn="ctr">
              <a:defRPr/>
            </a:pPr>
            <a:r>
              <a:rPr lang="en-US" b="1" dirty="0">
                <a:solidFill>
                  <a:srgbClr val="313D87"/>
                </a:solidFill>
                <a:latin typeface="Century Gothic" panose="020B0502020202020204" pitchFamily="34" charset="0"/>
              </a:rPr>
              <a:t>Think of it as a better way to offer a retirement plan. </a:t>
            </a:r>
          </a:p>
        </p:txBody>
      </p:sp>
      <p:pic>
        <p:nvPicPr>
          <p:cNvPr id="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05675" y="654908"/>
            <a:ext cx="4886325" cy="6212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5093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152400"/>
            <a:ext cx="6096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2400" b="1" dirty="0">
                <a:solidFill>
                  <a:srgbClr val="FFFFFF"/>
                </a:solidFill>
              </a:rPr>
              <a:t>More Than a Traditional TPA</a:t>
            </a:r>
          </a:p>
        </p:txBody>
      </p:sp>
      <p:sp>
        <p:nvSpPr>
          <p:cNvPr id="5" name="Rectangle 4"/>
          <p:cNvSpPr>
            <a:spLocks noChangeArrowheads="1"/>
          </p:cNvSpPr>
          <p:nvPr/>
        </p:nvSpPr>
        <p:spPr bwMode="auto">
          <a:xfrm>
            <a:off x="304800" y="1268413"/>
            <a:ext cx="725753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1800" dirty="0">
                <a:solidFill>
                  <a:srgbClr val="000000"/>
                </a:solidFill>
              </a:rPr>
              <a:t>As a 3(16) administrative fiduciary, Pentegra assumes </a:t>
            </a:r>
            <a:r>
              <a:rPr lang="en-US" altLang="en-US" sz="1800" b="1" dirty="0">
                <a:solidFill>
                  <a:srgbClr val="313D87"/>
                </a:solidFill>
              </a:rPr>
              <a:t>key retirement plan responsibilities </a:t>
            </a:r>
            <a:r>
              <a:rPr lang="en-US" altLang="en-US" sz="1800" dirty="0">
                <a:solidFill>
                  <a:srgbClr val="000000"/>
                </a:solidFill>
              </a:rPr>
              <a:t>for you, transferring these responsibilities from your organization to ours. This helps you by not only </a:t>
            </a:r>
            <a:r>
              <a:rPr lang="en-US" altLang="en-US" sz="1800" b="1" dirty="0">
                <a:solidFill>
                  <a:srgbClr val="313D87"/>
                </a:solidFill>
              </a:rPr>
              <a:t>eliminating work, </a:t>
            </a:r>
            <a:r>
              <a:rPr lang="en-US" altLang="en-US" sz="1800" dirty="0">
                <a:solidFill>
                  <a:srgbClr val="000000"/>
                </a:solidFill>
              </a:rPr>
              <a:t>but also</a:t>
            </a:r>
            <a:r>
              <a:rPr lang="en-US" altLang="en-US" sz="1800" b="1" dirty="0">
                <a:solidFill>
                  <a:srgbClr val="000000"/>
                </a:solidFill>
              </a:rPr>
              <a:t> </a:t>
            </a:r>
            <a:r>
              <a:rPr lang="en-US" altLang="en-US" sz="1800" b="1" dirty="0">
                <a:solidFill>
                  <a:srgbClr val="313D87"/>
                </a:solidFill>
              </a:rPr>
              <a:t>minimizing your risk and responsibility </a:t>
            </a:r>
            <a:r>
              <a:rPr lang="en-US" altLang="en-US" sz="1800" dirty="0">
                <a:solidFill>
                  <a:srgbClr val="000000"/>
                </a:solidFill>
              </a:rPr>
              <a:t>for doing the work. </a:t>
            </a:r>
            <a:br>
              <a:rPr lang="en-US" altLang="en-US" sz="1800" dirty="0">
                <a:solidFill>
                  <a:srgbClr val="000000"/>
                </a:solidFill>
              </a:rPr>
            </a:br>
            <a:endParaRPr lang="en-US" altLang="en-US" sz="1800" b="1" dirty="0">
              <a:solidFill>
                <a:srgbClr val="000000"/>
              </a:solidFill>
            </a:endParaRPr>
          </a:p>
        </p:txBody>
      </p:sp>
      <p:sp>
        <p:nvSpPr>
          <p:cNvPr id="6" name="Oval 5"/>
          <p:cNvSpPr/>
          <p:nvPr/>
        </p:nvSpPr>
        <p:spPr>
          <a:xfrm>
            <a:off x="8915400" y="152400"/>
            <a:ext cx="2970213" cy="2851150"/>
          </a:xfrm>
          <a:prstGeom prst="ellipse">
            <a:avLst/>
          </a:prstGeom>
          <a:solidFill>
            <a:srgbClr val="3945A6"/>
          </a:solidFill>
          <a:ln w="76200">
            <a:solidFill>
              <a:srgbClr val="1075B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prstClr val="white"/>
                </a:solidFill>
                <a:latin typeface="Century Gothic" panose="020B0502020202020204" pitchFamily="34" charset="0"/>
              </a:rPr>
              <a:t>With 3(16) ﬁduciary outsourcing, you’ll have</a:t>
            </a:r>
          </a:p>
          <a:p>
            <a:pPr algn="ctr">
              <a:defRPr/>
            </a:pPr>
            <a:r>
              <a:rPr lang="en-US" b="1" dirty="0">
                <a:solidFill>
                  <a:prstClr val="white"/>
                </a:solidFill>
                <a:latin typeface="Century Gothic" panose="020B0502020202020204" pitchFamily="34" charset="0"/>
              </a:rPr>
              <a:t>more time to focus on what you do best.</a:t>
            </a:r>
          </a:p>
        </p:txBody>
      </p:sp>
    </p:spTree>
    <p:extLst>
      <p:ext uri="{BB962C8B-B14F-4D97-AF65-F5344CB8AC3E}">
        <p14:creationId xmlns:p14="http://schemas.microsoft.com/office/powerpoint/2010/main" val="818181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381000" y="180474"/>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We Shoulder the Work and Take on the Responsibility</a:t>
            </a:r>
          </a:p>
        </p:txBody>
      </p:sp>
      <p:sp>
        <p:nvSpPr>
          <p:cNvPr id="3" name="TextBox 2">
            <a:extLst>
              <a:ext uri="{FF2B5EF4-FFF2-40B4-BE49-F238E27FC236}">
                <a16:creationId xmlns:a16="http://schemas.microsoft.com/office/drawing/2014/main" id="{9166434F-0B59-0FCD-681A-CAAF4B36333D}"/>
              </a:ext>
            </a:extLst>
          </p:cNvPr>
          <p:cNvSpPr txBox="1"/>
          <p:nvPr/>
        </p:nvSpPr>
        <p:spPr>
          <a:xfrm>
            <a:off x="381000" y="869853"/>
            <a:ext cx="1144088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entury Gothic" panose="020F0302020204030204"/>
                <a:ea typeface="+mn-ea"/>
                <a:cs typeface="+mn-cs"/>
              </a:rPr>
              <a:t>As a 3(16) administrative ﬁduciary, we are an extra set of eyes on your plan.  We take care of the overall operation, and the administrative tasks associated with your plan.  Clients have the assurance of knowing their plan is well designed, well managed and compliant.</a:t>
            </a:r>
          </a:p>
        </p:txBody>
      </p:sp>
      <p:grpSp>
        <p:nvGrpSpPr>
          <p:cNvPr id="18" name="Group 17">
            <a:extLst>
              <a:ext uri="{FF2B5EF4-FFF2-40B4-BE49-F238E27FC236}">
                <a16:creationId xmlns:a16="http://schemas.microsoft.com/office/drawing/2014/main" id="{46BB35E3-5655-47CA-BF8A-7300C91173AB}"/>
              </a:ext>
            </a:extLst>
          </p:cNvPr>
          <p:cNvGrpSpPr/>
          <p:nvPr/>
        </p:nvGrpSpPr>
        <p:grpSpPr>
          <a:xfrm>
            <a:off x="0" y="2031836"/>
            <a:ext cx="12192000" cy="3956311"/>
            <a:chOff x="0" y="2031836"/>
            <a:chExt cx="12192000" cy="3956311"/>
          </a:xfrm>
        </p:grpSpPr>
        <p:pic>
          <p:nvPicPr>
            <p:cNvPr id="17" name="Picture 16">
              <a:extLst>
                <a:ext uri="{FF2B5EF4-FFF2-40B4-BE49-F238E27FC236}">
                  <a16:creationId xmlns:a16="http://schemas.microsoft.com/office/drawing/2014/main" id="{6A8ECF40-771D-7005-3646-0D37AC36DFF6}"/>
                </a:ext>
              </a:extLst>
            </p:cNvPr>
            <p:cNvPicPr>
              <a:picLocks noChangeAspect="1"/>
            </p:cNvPicPr>
            <p:nvPr/>
          </p:nvPicPr>
          <p:blipFill>
            <a:blip r:embed="rId2"/>
            <a:srcRect t="9916" b="8219"/>
            <a:stretch/>
          </p:blipFill>
          <p:spPr>
            <a:xfrm>
              <a:off x="0" y="2031836"/>
              <a:ext cx="12192000" cy="3956311"/>
            </a:xfrm>
            <a:prstGeom prst="rect">
              <a:avLst/>
            </a:prstGeom>
          </p:spPr>
        </p:pic>
        <p:sp>
          <p:nvSpPr>
            <p:cNvPr id="15" name="TextBox 14">
              <a:extLst>
                <a:ext uri="{FF2B5EF4-FFF2-40B4-BE49-F238E27FC236}">
                  <a16:creationId xmlns:a16="http://schemas.microsoft.com/office/drawing/2014/main" id="{28A00A85-0BE3-36C7-24F5-32AA7BB7840B}"/>
                </a:ext>
              </a:extLst>
            </p:cNvPr>
            <p:cNvSpPr txBox="1"/>
            <p:nvPr/>
          </p:nvSpPr>
          <p:spPr>
            <a:xfrm>
              <a:off x="132806" y="2301831"/>
              <a:ext cx="4256314" cy="3416320"/>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Save time and reduce the responsibilities of ongoing maintenance and annual ﬁlings for your retirement plan.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Proactive monitoring by experts in 3(16) ﬁduciary administration who work seamlessly with your team.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1" i="0" u="none" strike="noStrike" kern="1200" cap="none" spc="0" normalizeH="0" baseline="0" noProof="0" dirty="0">
                  <a:ln>
                    <a:noFill/>
                  </a:ln>
                  <a:solidFill>
                    <a:prstClr val="white"/>
                  </a:solidFill>
                  <a:effectLst/>
                  <a:uLnTx/>
                  <a:uFillTx/>
                  <a:latin typeface="Century Gothic" panose="020F0302020204030204"/>
                  <a:ea typeface="+mn-ea"/>
                  <a:cs typeface="+mn-cs"/>
                </a:rPr>
                <a:t>Our services are layered on to your existing relationships with recordkeepers without disruption.</a:t>
              </a:r>
            </a:p>
          </p:txBody>
        </p:sp>
      </p:grpSp>
    </p:spTree>
    <p:extLst>
      <p:ext uri="{BB962C8B-B14F-4D97-AF65-F5344CB8AC3E}">
        <p14:creationId xmlns:p14="http://schemas.microsoft.com/office/powerpoint/2010/main" val="2011196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17ED5-FA93-CB0F-8C32-CCE36820AEC3}"/>
            </a:ext>
          </a:extLst>
        </p:cNvPr>
        <p:cNvGrpSpPr/>
        <p:nvPr/>
      </p:nvGrpSpPr>
      <p:grpSpPr>
        <a:xfrm>
          <a:off x="0" y="0"/>
          <a:ext cx="0" cy="0"/>
          <a:chOff x="0" y="0"/>
          <a:chExt cx="0" cy="0"/>
        </a:xfrm>
      </p:grpSpPr>
      <p:grpSp>
        <p:nvGrpSpPr>
          <p:cNvPr id="2" name="object 3">
            <a:extLst>
              <a:ext uri="{FF2B5EF4-FFF2-40B4-BE49-F238E27FC236}">
                <a16:creationId xmlns:a16="http://schemas.microsoft.com/office/drawing/2014/main" id="{0D3CF8E9-982A-F9AC-0750-F0802102785E}"/>
              </a:ext>
            </a:extLst>
          </p:cNvPr>
          <p:cNvGrpSpPr/>
          <p:nvPr/>
        </p:nvGrpSpPr>
        <p:grpSpPr>
          <a:xfrm>
            <a:off x="1822891" y="371959"/>
            <a:ext cx="6317606" cy="5748998"/>
            <a:chOff x="1685080" y="637289"/>
            <a:chExt cx="9686995" cy="8815130"/>
          </a:xfrm>
        </p:grpSpPr>
        <p:sp>
          <p:nvSpPr>
            <p:cNvPr id="3" name="object 6">
              <a:extLst>
                <a:ext uri="{FF2B5EF4-FFF2-40B4-BE49-F238E27FC236}">
                  <a16:creationId xmlns:a16="http://schemas.microsoft.com/office/drawing/2014/main" id="{8A217017-B3B2-A4DC-8C74-6892D583EAF7}"/>
                </a:ext>
              </a:extLst>
            </p:cNvPr>
            <p:cNvSpPr/>
            <p:nvPr/>
          </p:nvSpPr>
          <p:spPr>
            <a:xfrm>
              <a:off x="5290680" y="3216363"/>
              <a:ext cx="6081395" cy="4908550"/>
            </a:xfrm>
            <a:custGeom>
              <a:avLst/>
              <a:gdLst/>
              <a:ahLst/>
              <a:cxnLst/>
              <a:rect l="l" t="t" r="r" b="b"/>
              <a:pathLst>
                <a:path w="6081395" h="4908550">
                  <a:moveTo>
                    <a:pt x="138760" y="2479751"/>
                  </a:moveTo>
                  <a:lnTo>
                    <a:pt x="15913" y="2453805"/>
                  </a:lnTo>
                  <a:lnTo>
                    <a:pt x="0" y="2528836"/>
                  </a:lnTo>
                  <a:lnTo>
                    <a:pt x="122847" y="2554770"/>
                  </a:lnTo>
                  <a:lnTo>
                    <a:pt x="138760" y="2479751"/>
                  </a:lnTo>
                  <a:close/>
                </a:path>
                <a:path w="6081395" h="4908550">
                  <a:moveTo>
                    <a:pt x="384276" y="2531834"/>
                  </a:moveTo>
                  <a:lnTo>
                    <a:pt x="261569" y="2505799"/>
                  </a:lnTo>
                  <a:lnTo>
                    <a:pt x="245656" y="2580830"/>
                  </a:lnTo>
                  <a:lnTo>
                    <a:pt x="368465" y="2606878"/>
                  </a:lnTo>
                  <a:lnTo>
                    <a:pt x="384276" y="2531834"/>
                  </a:lnTo>
                  <a:close/>
                </a:path>
                <a:path w="6081395" h="4908550">
                  <a:moveTo>
                    <a:pt x="629932" y="2583827"/>
                  </a:moveTo>
                  <a:lnTo>
                    <a:pt x="507123" y="2557767"/>
                  </a:lnTo>
                  <a:lnTo>
                    <a:pt x="491172" y="2632913"/>
                  </a:lnTo>
                  <a:lnTo>
                    <a:pt x="614019" y="2658859"/>
                  </a:lnTo>
                  <a:lnTo>
                    <a:pt x="629932" y="2583827"/>
                  </a:lnTo>
                  <a:close/>
                </a:path>
                <a:path w="6081395" h="4908550">
                  <a:moveTo>
                    <a:pt x="875563" y="2635935"/>
                  </a:moveTo>
                  <a:lnTo>
                    <a:pt x="752741" y="2609875"/>
                  </a:lnTo>
                  <a:lnTo>
                    <a:pt x="736828" y="2684907"/>
                  </a:lnTo>
                  <a:lnTo>
                    <a:pt x="859637" y="2710967"/>
                  </a:lnTo>
                  <a:lnTo>
                    <a:pt x="875563" y="2635935"/>
                  </a:lnTo>
                  <a:close/>
                </a:path>
                <a:path w="6081395" h="4908550">
                  <a:moveTo>
                    <a:pt x="1121105" y="2687917"/>
                  </a:moveTo>
                  <a:lnTo>
                    <a:pt x="998296" y="2661856"/>
                  </a:lnTo>
                  <a:lnTo>
                    <a:pt x="982497" y="2736913"/>
                  </a:lnTo>
                  <a:lnTo>
                    <a:pt x="1105192" y="2762935"/>
                  </a:lnTo>
                  <a:lnTo>
                    <a:pt x="1121105" y="2687917"/>
                  </a:lnTo>
                  <a:close/>
                </a:path>
                <a:path w="6081395" h="4908550">
                  <a:moveTo>
                    <a:pt x="1366774" y="2739910"/>
                  </a:moveTo>
                  <a:lnTo>
                    <a:pt x="1243926" y="2713964"/>
                  </a:lnTo>
                  <a:lnTo>
                    <a:pt x="1228001" y="2788996"/>
                  </a:lnTo>
                  <a:lnTo>
                    <a:pt x="1350848" y="2814942"/>
                  </a:lnTo>
                  <a:lnTo>
                    <a:pt x="1366774" y="2739910"/>
                  </a:lnTo>
                  <a:close/>
                </a:path>
                <a:path w="6081395" h="4908550">
                  <a:moveTo>
                    <a:pt x="1612290" y="2791993"/>
                  </a:moveTo>
                  <a:lnTo>
                    <a:pt x="1489468" y="2765933"/>
                  </a:lnTo>
                  <a:lnTo>
                    <a:pt x="1473669" y="2840990"/>
                  </a:lnTo>
                  <a:lnTo>
                    <a:pt x="1596377" y="2867012"/>
                  </a:lnTo>
                  <a:lnTo>
                    <a:pt x="1612290" y="2791993"/>
                  </a:lnTo>
                  <a:close/>
                </a:path>
                <a:path w="6081395" h="4908550">
                  <a:moveTo>
                    <a:pt x="1857946" y="2843987"/>
                  </a:moveTo>
                  <a:lnTo>
                    <a:pt x="1735124" y="2817939"/>
                  </a:lnTo>
                  <a:lnTo>
                    <a:pt x="1719186" y="2893072"/>
                  </a:lnTo>
                  <a:lnTo>
                    <a:pt x="1842020" y="2919018"/>
                  </a:lnTo>
                  <a:lnTo>
                    <a:pt x="1857946" y="2843987"/>
                  </a:lnTo>
                  <a:close/>
                </a:path>
                <a:path w="6081395" h="4908550">
                  <a:moveTo>
                    <a:pt x="1939937" y="2272068"/>
                  </a:moveTo>
                  <a:lnTo>
                    <a:pt x="1904492" y="2204059"/>
                  </a:lnTo>
                  <a:lnTo>
                    <a:pt x="1793201" y="2262174"/>
                  </a:lnTo>
                  <a:lnTo>
                    <a:pt x="1828647" y="2330196"/>
                  </a:lnTo>
                  <a:lnTo>
                    <a:pt x="1939937" y="2272068"/>
                  </a:lnTo>
                  <a:close/>
                </a:path>
                <a:path w="6081395" h="4908550">
                  <a:moveTo>
                    <a:pt x="2103462" y="2896070"/>
                  </a:moveTo>
                  <a:lnTo>
                    <a:pt x="1980768" y="2870035"/>
                  </a:lnTo>
                  <a:lnTo>
                    <a:pt x="1964842" y="2945079"/>
                  </a:lnTo>
                  <a:lnTo>
                    <a:pt x="2087664" y="2971127"/>
                  </a:lnTo>
                  <a:lnTo>
                    <a:pt x="2103462" y="2896070"/>
                  </a:lnTo>
                  <a:close/>
                </a:path>
                <a:path w="6081395" h="4908550">
                  <a:moveTo>
                    <a:pt x="2162606" y="2156041"/>
                  </a:moveTo>
                  <a:lnTo>
                    <a:pt x="2127072" y="2088083"/>
                  </a:lnTo>
                  <a:lnTo>
                    <a:pt x="2015832" y="2146046"/>
                  </a:lnTo>
                  <a:lnTo>
                    <a:pt x="2051278" y="2214067"/>
                  </a:lnTo>
                  <a:lnTo>
                    <a:pt x="2162606" y="2156041"/>
                  </a:lnTo>
                  <a:close/>
                </a:path>
                <a:path w="6081395" h="4908550">
                  <a:moveTo>
                    <a:pt x="2349131" y="2948076"/>
                  </a:moveTo>
                  <a:lnTo>
                    <a:pt x="2226297" y="2922016"/>
                  </a:lnTo>
                  <a:lnTo>
                    <a:pt x="2210384" y="2997047"/>
                  </a:lnTo>
                  <a:lnTo>
                    <a:pt x="2333206" y="3023095"/>
                  </a:lnTo>
                  <a:lnTo>
                    <a:pt x="2349131" y="2948076"/>
                  </a:lnTo>
                  <a:close/>
                </a:path>
                <a:path w="6081395" h="4908550">
                  <a:moveTo>
                    <a:pt x="2385136" y="2039962"/>
                  </a:moveTo>
                  <a:lnTo>
                    <a:pt x="2349703" y="1971941"/>
                  </a:lnTo>
                  <a:lnTo>
                    <a:pt x="2238362" y="2029955"/>
                  </a:lnTo>
                  <a:lnTo>
                    <a:pt x="2273858" y="2098078"/>
                  </a:lnTo>
                  <a:lnTo>
                    <a:pt x="2385136" y="2039962"/>
                  </a:lnTo>
                  <a:close/>
                </a:path>
                <a:path w="6081395" h="4908550">
                  <a:moveTo>
                    <a:pt x="2513203" y="3000413"/>
                  </a:moveTo>
                  <a:lnTo>
                    <a:pt x="2389746" y="2977616"/>
                  </a:lnTo>
                  <a:lnTo>
                    <a:pt x="2375751" y="3053029"/>
                  </a:lnTo>
                  <a:lnTo>
                    <a:pt x="2499220" y="3075813"/>
                  </a:lnTo>
                  <a:lnTo>
                    <a:pt x="2513203" y="3000413"/>
                  </a:lnTo>
                  <a:close/>
                </a:path>
                <a:path w="6081395" h="4908550">
                  <a:moveTo>
                    <a:pt x="2607818" y="1923935"/>
                  </a:moveTo>
                  <a:lnTo>
                    <a:pt x="2572385" y="1855914"/>
                  </a:lnTo>
                  <a:lnTo>
                    <a:pt x="2461031" y="1913928"/>
                  </a:lnTo>
                  <a:lnTo>
                    <a:pt x="2496477" y="1981949"/>
                  </a:lnTo>
                  <a:lnTo>
                    <a:pt x="2607818" y="1923935"/>
                  </a:lnTo>
                  <a:close/>
                </a:path>
                <a:path w="6081395" h="4908550">
                  <a:moveTo>
                    <a:pt x="2759976" y="3046196"/>
                  </a:moveTo>
                  <a:lnTo>
                    <a:pt x="2636647" y="3023311"/>
                  </a:lnTo>
                  <a:lnTo>
                    <a:pt x="2622651" y="3098723"/>
                  </a:lnTo>
                  <a:lnTo>
                    <a:pt x="2746095" y="3121634"/>
                  </a:lnTo>
                  <a:lnTo>
                    <a:pt x="2759976" y="3046196"/>
                  </a:lnTo>
                  <a:close/>
                </a:path>
                <a:path w="6081395" h="4908550">
                  <a:moveTo>
                    <a:pt x="2830347" y="1807845"/>
                  </a:moveTo>
                  <a:lnTo>
                    <a:pt x="2794901" y="1739836"/>
                  </a:lnTo>
                  <a:lnTo>
                    <a:pt x="2683560" y="1797837"/>
                  </a:lnTo>
                  <a:lnTo>
                    <a:pt x="2719120" y="1865807"/>
                  </a:lnTo>
                  <a:lnTo>
                    <a:pt x="2830347" y="1807845"/>
                  </a:lnTo>
                  <a:close/>
                </a:path>
                <a:path w="6081395" h="4908550">
                  <a:moveTo>
                    <a:pt x="3006877" y="3091904"/>
                  </a:moveTo>
                  <a:lnTo>
                    <a:pt x="2883446" y="3068993"/>
                  </a:lnTo>
                  <a:lnTo>
                    <a:pt x="2869425" y="3144520"/>
                  </a:lnTo>
                  <a:lnTo>
                    <a:pt x="2992894" y="3167303"/>
                  </a:lnTo>
                  <a:lnTo>
                    <a:pt x="3006877" y="3091904"/>
                  </a:lnTo>
                  <a:close/>
                </a:path>
                <a:path w="6081395" h="4908550">
                  <a:moveTo>
                    <a:pt x="3052978" y="1691716"/>
                  </a:moveTo>
                  <a:lnTo>
                    <a:pt x="3017545" y="1623695"/>
                  </a:lnTo>
                  <a:lnTo>
                    <a:pt x="2906242" y="1681810"/>
                  </a:lnTo>
                  <a:lnTo>
                    <a:pt x="2941688" y="1749831"/>
                  </a:lnTo>
                  <a:lnTo>
                    <a:pt x="3052978" y="1691716"/>
                  </a:lnTo>
                  <a:close/>
                </a:path>
                <a:path w="6081395" h="4908550">
                  <a:moveTo>
                    <a:pt x="3253765" y="3137712"/>
                  </a:moveTo>
                  <a:lnTo>
                    <a:pt x="3130321" y="3114802"/>
                  </a:lnTo>
                  <a:lnTo>
                    <a:pt x="3116326" y="3190214"/>
                  </a:lnTo>
                  <a:lnTo>
                    <a:pt x="3239770" y="3213125"/>
                  </a:lnTo>
                  <a:lnTo>
                    <a:pt x="3253765" y="3137712"/>
                  </a:lnTo>
                  <a:close/>
                </a:path>
                <a:path w="6081395" h="4908550">
                  <a:moveTo>
                    <a:pt x="3275558" y="1575727"/>
                  </a:moveTo>
                  <a:lnTo>
                    <a:pt x="3240113" y="1507718"/>
                  </a:lnTo>
                  <a:lnTo>
                    <a:pt x="3128772" y="1565719"/>
                  </a:lnTo>
                  <a:lnTo>
                    <a:pt x="3164319" y="1633689"/>
                  </a:lnTo>
                  <a:lnTo>
                    <a:pt x="3275558" y="1575727"/>
                  </a:lnTo>
                  <a:close/>
                </a:path>
                <a:path w="6081395" h="4908550">
                  <a:moveTo>
                    <a:pt x="3310864" y="4896269"/>
                  </a:moveTo>
                  <a:lnTo>
                    <a:pt x="3301200" y="4841062"/>
                  </a:lnTo>
                  <a:lnTo>
                    <a:pt x="3233674" y="4852987"/>
                  </a:lnTo>
                  <a:lnTo>
                    <a:pt x="3243453" y="4908181"/>
                  </a:lnTo>
                  <a:lnTo>
                    <a:pt x="3310864" y="4896269"/>
                  </a:lnTo>
                  <a:close/>
                </a:path>
                <a:path w="6081395" h="4908550">
                  <a:moveTo>
                    <a:pt x="3498177" y="1459598"/>
                  </a:moveTo>
                  <a:lnTo>
                    <a:pt x="3462756" y="1391577"/>
                  </a:lnTo>
                  <a:lnTo>
                    <a:pt x="3351403" y="1449603"/>
                  </a:lnTo>
                  <a:lnTo>
                    <a:pt x="3386899" y="1517713"/>
                  </a:lnTo>
                  <a:lnTo>
                    <a:pt x="3498177" y="1459598"/>
                  </a:lnTo>
                  <a:close/>
                </a:path>
                <a:path w="6081395" h="4908550">
                  <a:moveTo>
                    <a:pt x="3500564" y="3183394"/>
                  </a:moveTo>
                  <a:lnTo>
                    <a:pt x="3377120" y="3160484"/>
                  </a:lnTo>
                  <a:lnTo>
                    <a:pt x="3363239" y="3235922"/>
                  </a:lnTo>
                  <a:lnTo>
                    <a:pt x="3486569" y="3258794"/>
                  </a:lnTo>
                  <a:lnTo>
                    <a:pt x="3500564" y="3183394"/>
                  </a:lnTo>
                  <a:close/>
                </a:path>
                <a:path w="6081395" h="4908550">
                  <a:moveTo>
                    <a:pt x="3720871" y="1343558"/>
                  </a:moveTo>
                  <a:lnTo>
                    <a:pt x="3685324" y="1275600"/>
                  </a:lnTo>
                  <a:lnTo>
                    <a:pt x="3574084" y="1333563"/>
                  </a:lnTo>
                  <a:lnTo>
                    <a:pt x="3609530" y="1401584"/>
                  </a:lnTo>
                  <a:lnTo>
                    <a:pt x="3720871" y="1343558"/>
                  </a:lnTo>
                  <a:close/>
                </a:path>
                <a:path w="6081395" h="4908550">
                  <a:moveTo>
                    <a:pt x="3747478" y="3229102"/>
                  </a:moveTo>
                  <a:lnTo>
                    <a:pt x="3623995" y="3206292"/>
                  </a:lnTo>
                  <a:lnTo>
                    <a:pt x="3610000" y="3281718"/>
                  </a:lnTo>
                  <a:lnTo>
                    <a:pt x="3733469" y="3304514"/>
                  </a:lnTo>
                  <a:lnTo>
                    <a:pt x="3747478" y="3229102"/>
                  </a:lnTo>
                  <a:close/>
                </a:path>
                <a:path w="6081395" h="4908550">
                  <a:moveTo>
                    <a:pt x="3943388" y="1227480"/>
                  </a:moveTo>
                  <a:lnTo>
                    <a:pt x="3907955" y="1159459"/>
                  </a:lnTo>
                  <a:lnTo>
                    <a:pt x="3796614" y="1217485"/>
                  </a:lnTo>
                  <a:lnTo>
                    <a:pt x="3832047" y="1285494"/>
                  </a:lnTo>
                  <a:lnTo>
                    <a:pt x="3943388" y="1227480"/>
                  </a:lnTo>
                  <a:close/>
                </a:path>
                <a:path w="6081395" h="4908550">
                  <a:moveTo>
                    <a:pt x="3994239" y="3274885"/>
                  </a:moveTo>
                  <a:lnTo>
                    <a:pt x="3870795" y="3251974"/>
                  </a:lnTo>
                  <a:lnTo>
                    <a:pt x="3856913" y="3327412"/>
                  </a:lnTo>
                  <a:lnTo>
                    <a:pt x="3980243" y="3350285"/>
                  </a:lnTo>
                  <a:lnTo>
                    <a:pt x="3994239" y="3274885"/>
                  </a:lnTo>
                  <a:close/>
                </a:path>
                <a:path w="6081395" h="4908550">
                  <a:moveTo>
                    <a:pt x="4105021" y="1162558"/>
                  </a:moveTo>
                  <a:lnTo>
                    <a:pt x="4067848" y="1095476"/>
                  </a:lnTo>
                  <a:lnTo>
                    <a:pt x="3958082" y="1156411"/>
                  </a:lnTo>
                  <a:lnTo>
                    <a:pt x="3995255" y="1223505"/>
                  </a:lnTo>
                  <a:lnTo>
                    <a:pt x="4105021" y="1162558"/>
                  </a:lnTo>
                  <a:close/>
                </a:path>
                <a:path w="6081395" h="4908550">
                  <a:moveTo>
                    <a:pt x="4241152" y="3320592"/>
                  </a:moveTo>
                  <a:lnTo>
                    <a:pt x="4117695" y="3297682"/>
                  </a:lnTo>
                  <a:lnTo>
                    <a:pt x="4103674" y="3373209"/>
                  </a:lnTo>
                  <a:lnTo>
                    <a:pt x="4227144" y="3395992"/>
                  </a:lnTo>
                  <a:lnTo>
                    <a:pt x="4241152" y="3320592"/>
                  </a:lnTo>
                  <a:close/>
                </a:path>
                <a:path w="6081395" h="4908550">
                  <a:moveTo>
                    <a:pt x="4324655" y="1040879"/>
                  </a:moveTo>
                  <a:lnTo>
                    <a:pt x="4287393" y="973836"/>
                  </a:lnTo>
                  <a:lnTo>
                    <a:pt x="4177665" y="1034618"/>
                  </a:lnTo>
                  <a:lnTo>
                    <a:pt x="4214838" y="1101725"/>
                  </a:lnTo>
                  <a:lnTo>
                    <a:pt x="4324655" y="1040879"/>
                  </a:lnTo>
                  <a:close/>
                </a:path>
                <a:path w="6081395" h="4908550">
                  <a:moveTo>
                    <a:pt x="4487913" y="3366376"/>
                  </a:moveTo>
                  <a:lnTo>
                    <a:pt x="4364583" y="3343491"/>
                  </a:lnTo>
                  <a:lnTo>
                    <a:pt x="4350601" y="3418903"/>
                  </a:lnTo>
                  <a:lnTo>
                    <a:pt x="4474032" y="3441801"/>
                  </a:lnTo>
                  <a:lnTo>
                    <a:pt x="4487913" y="3366376"/>
                  </a:lnTo>
                  <a:close/>
                </a:path>
                <a:path w="6081395" h="4908550">
                  <a:moveTo>
                    <a:pt x="4544149" y="919137"/>
                  </a:moveTo>
                  <a:lnTo>
                    <a:pt x="4506976" y="852055"/>
                  </a:lnTo>
                  <a:lnTo>
                    <a:pt x="4397159" y="912888"/>
                  </a:lnTo>
                  <a:lnTo>
                    <a:pt x="4434383" y="980084"/>
                  </a:lnTo>
                  <a:lnTo>
                    <a:pt x="4544149" y="919137"/>
                  </a:lnTo>
                  <a:close/>
                </a:path>
                <a:path w="6081395" h="4908550">
                  <a:moveTo>
                    <a:pt x="4734826" y="3412083"/>
                  </a:moveTo>
                  <a:lnTo>
                    <a:pt x="4611370" y="3389172"/>
                  </a:lnTo>
                  <a:lnTo>
                    <a:pt x="4597387" y="3464585"/>
                  </a:lnTo>
                  <a:lnTo>
                    <a:pt x="4720818" y="3487483"/>
                  </a:lnTo>
                  <a:lnTo>
                    <a:pt x="4734826" y="3412083"/>
                  </a:lnTo>
                  <a:close/>
                </a:path>
                <a:path w="6081395" h="4908550">
                  <a:moveTo>
                    <a:pt x="4763782" y="797458"/>
                  </a:moveTo>
                  <a:lnTo>
                    <a:pt x="4726622" y="730364"/>
                  </a:lnTo>
                  <a:lnTo>
                    <a:pt x="4616793" y="791210"/>
                  </a:lnTo>
                  <a:lnTo>
                    <a:pt x="4653966" y="858304"/>
                  </a:lnTo>
                  <a:lnTo>
                    <a:pt x="4763782" y="797458"/>
                  </a:lnTo>
                  <a:close/>
                </a:path>
                <a:path w="6081395" h="4908550">
                  <a:moveTo>
                    <a:pt x="4983277" y="675716"/>
                  </a:moveTo>
                  <a:lnTo>
                    <a:pt x="4946104" y="608634"/>
                  </a:lnTo>
                  <a:lnTo>
                    <a:pt x="4836287" y="669467"/>
                  </a:lnTo>
                  <a:lnTo>
                    <a:pt x="4873561" y="736511"/>
                  </a:lnTo>
                  <a:lnTo>
                    <a:pt x="4983277" y="675716"/>
                  </a:lnTo>
                  <a:close/>
                </a:path>
                <a:path w="6081395" h="4908550">
                  <a:moveTo>
                    <a:pt x="5202860" y="553935"/>
                  </a:moveTo>
                  <a:lnTo>
                    <a:pt x="5165699" y="486841"/>
                  </a:lnTo>
                  <a:lnTo>
                    <a:pt x="5055921" y="547789"/>
                  </a:lnTo>
                  <a:lnTo>
                    <a:pt x="5093093" y="614883"/>
                  </a:lnTo>
                  <a:lnTo>
                    <a:pt x="5202860" y="553935"/>
                  </a:lnTo>
                  <a:close/>
                </a:path>
                <a:path w="6081395" h="4908550">
                  <a:moveTo>
                    <a:pt x="5422404" y="432295"/>
                  </a:moveTo>
                  <a:lnTo>
                    <a:pt x="5385232" y="365213"/>
                  </a:lnTo>
                  <a:lnTo>
                    <a:pt x="5275415" y="426046"/>
                  </a:lnTo>
                  <a:lnTo>
                    <a:pt x="5312689" y="493090"/>
                  </a:lnTo>
                  <a:lnTo>
                    <a:pt x="5422404" y="432295"/>
                  </a:lnTo>
                  <a:close/>
                </a:path>
                <a:path w="6081395" h="4908550">
                  <a:moveTo>
                    <a:pt x="5641987" y="310515"/>
                  </a:moveTo>
                  <a:lnTo>
                    <a:pt x="5604827" y="243420"/>
                  </a:lnTo>
                  <a:lnTo>
                    <a:pt x="5495010" y="304266"/>
                  </a:lnTo>
                  <a:lnTo>
                    <a:pt x="5532221" y="371462"/>
                  </a:lnTo>
                  <a:lnTo>
                    <a:pt x="5641987" y="310515"/>
                  </a:lnTo>
                  <a:close/>
                </a:path>
                <a:path w="6081395" h="4908550">
                  <a:moveTo>
                    <a:pt x="5861634" y="188823"/>
                  </a:moveTo>
                  <a:lnTo>
                    <a:pt x="5824359" y="121793"/>
                  </a:lnTo>
                  <a:lnTo>
                    <a:pt x="5714644" y="182575"/>
                  </a:lnTo>
                  <a:lnTo>
                    <a:pt x="5751817" y="249669"/>
                  </a:lnTo>
                  <a:lnTo>
                    <a:pt x="5861634" y="188823"/>
                  </a:lnTo>
                  <a:close/>
                </a:path>
                <a:path w="6081395" h="4908550">
                  <a:moveTo>
                    <a:pt x="6081115" y="67094"/>
                  </a:moveTo>
                  <a:lnTo>
                    <a:pt x="6043955" y="0"/>
                  </a:lnTo>
                  <a:lnTo>
                    <a:pt x="5934138" y="60858"/>
                  </a:lnTo>
                  <a:lnTo>
                    <a:pt x="5971298" y="127939"/>
                  </a:lnTo>
                  <a:lnTo>
                    <a:pt x="6081115" y="67094"/>
                  </a:lnTo>
                  <a:close/>
                </a:path>
              </a:pathLst>
            </a:custGeom>
            <a:solidFill>
              <a:srgbClr val="80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9" name="object 7">
              <a:extLst>
                <a:ext uri="{FF2B5EF4-FFF2-40B4-BE49-F238E27FC236}">
                  <a16:creationId xmlns:a16="http://schemas.microsoft.com/office/drawing/2014/main" id="{9C28812B-67B3-70CD-4A51-1BF59729D38A}"/>
                </a:ext>
              </a:extLst>
            </p:cNvPr>
            <p:cNvSpPr/>
            <p:nvPr/>
          </p:nvSpPr>
          <p:spPr>
            <a:xfrm>
              <a:off x="7279910" y="5060799"/>
              <a:ext cx="3101975" cy="873125"/>
            </a:xfrm>
            <a:custGeom>
              <a:avLst/>
              <a:gdLst/>
              <a:ahLst/>
              <a:cxnLst/>
              <a:rect l="l" t="t" r="r" b="b"/>
              <a:pathLst>
                <a:path w="3101975" h="873125">
                  <a:moveTo>
                    <a:pt x="3062980" y="0"/>
                  </a:moveTo>
                  <a:lnTo>
                    <a:pt x="3000648" y="11170"/>
                  </a:lnTo>
                  <a:lnTo>
                    <a:pt x="2955861" y="21549"/>
                  </a:lnTo>
                  <a:lnTo>
                    <a:pt x="113271" y="718512"/>
                  </a:lnTo>
                  <a:lnTo>
                    <a:pt x="68649" y="730035"/>
                  </a:lnTo>
                  <a:lnTo>
                    <a:pt x="8295" y="748975"/>
                  </a:lnTo>
                  <a:lnTo>
                    <a:pt x="0" y="754047"/>
                  </a:lnTo>
                  <a:lnTo>
                    <a:pt x="29133" y="872106"/>
                  </a:lnTo>
                  <a:lnTo>
                    <a:pt x="38862" y="872784"/>
                  </a:lnTo>
                  <a:lnTo>
                    <a:pt x="64142" y="869053"/>
                  </a:lnTo>
                  <a:lnTo>
                    <a:pt x="146024" y="851151"/>
                  </a:lnTo>
                  <a:lnTo>
                    <a:pt x="2988348" y="154327"/>
                  </a:lnTo>
                  <a:lnTo>
                    <a:pt x="3032984" y="142797"/>
                  </a:lnTo>
                  <a:lnTo>
                    <a:pt x="3093343" y="123852"/>
                  </a:lnTo>
                  <a:lnTo>
                    <a:pt x="3101632" y="118780"/>
                  </a:lnTo>
                  <a:lnTo>
                    <a:pt x="3072726" y="594"/>
                  </a:lnTo>
                  <a:lnTo>
                    <a:pt x="3062980" y="0"/>
                  </a:lnTo>
                  <a:close/>
                </a:path>
              </a:pathLst>
            </a:custGeom>
            <a:solidFill>
              <a:srgbClr val="81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0" name="object 8">
              <a:extLst>
                <a:ext uri="{FF2B5EF4-FFF2-40B4-BE49-F238E27FC236}">
                  <a16:creationId xmlns:a16="http://schemas.microsoft.com/office/drawing/2014/main" id="{AD14828D-6962-986D-CF59-909B40446765}"/>
                </a:ext>
              </a:extLst>
            </p:cNvPr>
            <p:cNvSpPr/>
            <p:nvPr/>
          </p:nvSpPr>
          <p:spPr>
            <a:xfrm>
              <a:off x="1732203" y="3528224"/>
              <a:ext cx="4389120" cy="4174490"/>
            </a:xfrm>
            <a:custGeom>
              <a:avLst/>
              <a:gdLst/>
              <a:ahLst/>
              <a:cxnLst/>
              <a:rect l="l" t="t" r="r" b="b"/>
              <a:pathLst>
                <a:path w="4389120" h="4174490">
                  <a:moveTo>
                    <a:pt x="146405" y="4118965"/>
                  </a:moveTo>
                  <a:lnTo>
                    <a:pt x="112814" y="4050017"/>
                  </a:lnTo>
                  <a:lnTo>
                    <a:pt x="0" y="4105097"/>
                  </a:lnTo>
                  <a:lnTo>
                    <a:pt x="33591" y="4174058"/>
                  </a:lnTo>
                  <a:lnTo>
                    <a:pt x="146405" y="4118965"/>
                  </a:lnTo>
                  <a:close/>
                </a:path>
                <a:path w="4389120" h="4174490">
                  <a:moveTo>
                    <a:pt x="372135" y="4008996"/>
                  </a:moveTo>
                  <a:lnTo>
                    <a:pt x="338455" y="3940086"/>
                  </a:lnTo>
                  <a:lnTo>
                    <a:pt x="225679" y="3995026"/>
                  </a:lnTo>
                  <a:lnTo>
                    <a:pt x="259270" y="4063987"/>
                  </a:lnTo>
                  <a:lnTo>
                    <a:pt x="372135" y="4008996"/>
                  </a:lnTo>
                  <a:close/>
                </a:path>
                <a:path w="4389120" h="4174490">
                  <a:moveTo>
                    <a:pt x="597725" y="3898963"/>
                  </a:moveTo>
                  <a:lnTo>
                    <a:pt x="564134" y="3830015"/>
                  </a:lnTo>
                  <a:lnTo>
                    <a:pt x="451269" y="3884993"/>
                  </a:lnTo>
                  <a:lnTo>
                    <a:pt x="484911" y="3954056"/>
                  </a:lnTo>
                  <a:lnTo>
                    <a:pt x="597725" y="3898963"/>
                  </a:lnTo>
                  <a:close/>
                </a:path>
                <a:path w="4389120" h="4174490">
                  <a:moveTo>
                    <a:pt x="823455" y="3788994"/>
                  </a:moveTo>
                  <a:lnTo>
                    <a:pt x="789876" y="3720046"/>
                  </a:lnTo>
                  <a:lnTo>
                    <a:pt x="676998" y="3775024"/>
                  </a:lnTo>
                  <a:lnTo>
                    <a:pt x="710590" y="3843985"/>
                  </a:lnTo>
                  <a:lnTo>
                    <a:pt x="823455" y="3788994"/>
                  </a:lnTo>
                  <a:close/>
                </a:path>
                <a:path w="4389120" h="4174490">
                  <a:moveTo>
                    <a:pt x="908723" y="36258"/>
                  </a:moveTo>
                  <a:lnTo>
                    <a:pt x="857453" y="0"/>
                  </a:lnTo>
                  <a:lnTo>
                    <a:pt x="813066" y="62572"/>
                  </a:lnTo>
                  <a:lnTo>
                    <a:pt x="864349" y="98882"/>
                  </a:lnTo>
                  <a:lnTo>
                    <a:pt x="908723" y="36258"/>
                  </a:lnTo>
                  <a:close/>
                </a:path>
                <a:path w="4389120" h="4174490">
                  <a:moveTo>
                    <a:pt x="1049045" y="3678961"/>
                  </a:moveTo>
                  <a:lnTo>
                    <a:pt x="1015453" y="3610013"/>
                  </a:lnTo>
                  <a:lnTo>
                    <a:pt x="902576" y="3664991"/>
                  </a:lnTo>
                  <a:lnTo>
                    <a:pt x="936282" y="3733901"/>
                  </a:lnTo>
                  <a:lnTo>
                    <a:pt x="1049045" y="3678961"/>
                  </a:lnTo>
                  <a:close/>
                </a:path>
                <a:path w="4389120" h="4174490">
                  <a:moveTo>
                    <a:pt x="1113510" y="181381"/>
                  </a:moveTo>
                  <a:lnTo>
                    <a:pt x="1011059" y="108800"/>
                  </a:lnTo>
                  <a:lnTo>
                    <a:pt x="966800" y="171411"/>
                  </a:lnTo>
                  <a:lnTo>
                    <a:pt x="1069136" y="244005"/>
                  </a:lnTo>
                  <a:lnTo>
                    <a:pt x="1113510" y="181381"/>
                  </a:lnTo>
                  <a:close/>
                </a:path>
                <a:path w="4389120" h="4174490">
                  <a:moveTo>
                    <a:pt x="1274724" y="3568903"/>
                  </a:moveTo>
                  <a:lnTo>
                    <a:pt x="1241145" y="3499942"/>
                  </a:lnTo>
                  <a:lnTo>
                    <a:pt x="1128306" y="3555034"/>
                  </a:lnTo>
                  <a:lnTo>
                    <a:pt x="1161910" y="3623983"/>
                  </a:lnTo>
                  <a:lnTo>
                    <a:pt x="1274724" y="3568903"/>
                  </a:lnTo>
                  <a:close/>
                </a:path>
                <a:path w="4389120" h="4174490">
                  <a:moveTo>
                    <a:pt x="1318399" y="326466"/>
                  </a:moveTo>
                  <a:lnTo>
                    <a:pt x="1215961" y="253949"/>
                  </a:lnTo>
                  <a:lnTo>
                    <a:pt x="1171575" y="316522"/>
                  </a:lnTo>
                  <a:lnTo>
                    <a:pt x="1274038" y="389102"/>
                  </a:lnTo>
                  <a:lnTo>
                    <a:pt x="1318399" y="326466"/>
                  </a:lnTo>
                  <a:close/>
                </a:path>
                <a:path w="4389120" h="4174490">
                  <a:moveTo>
                    <a:pt x="1500352" y="3458959"/>
                  </a:moveTo>
                  <a:lnTo>
                    <a:pt x="1466773" y="3390023"/>
                  </a:lnTo>
                  <a:lnTo>
                    <a:pt x="1353896" y="3445002"/>
                  </a:lnTo>
                  <a:lnTo>
                    <a:pt x="1387602" y="3513899"/>
                  </a:lnTo>
                  <a:lnTo>
                    <a:pt x="1500352" y="3458959"/>
                  </a:lnTo>
                  <a:close/>
                </a:path>
                <a:path w="4389120" h="4174490">
                  <a:moveTo>
                    <a:pt x="1523187" y="471652"/>
                  </a:moveTo>
                  <a:lnTo>
                    <a:pt x="1420850" y="399046"/>
                  </a:lnTo>
                  <a:lnTo>
                    <a:pt x="1376489" y="461670"/>
                  </a:lnTo>
                  <a:lnTo>
                    <a:pt x="1478927" y="534200"/>
                  </a:lnTo>
                  <a:lnTo>
                    <a:pt x="1523187" y="471652"/>
                  </a:lnTo>
                  <a:close/>
                </a:path>
                <a:path w="4389120" h="4174490">
                  <a:moveTo>
                    <a:pt x="1726044" y="3348888"/>
                  </a:moveTo>
                  <a:lnTo>
                    <a:pt x="1692465" y="3279940"/>
                  </a:lnTo>
                  <a:lnTo>
                    <a:pt x="1579587" y="3334931"/>
                  </a:lnTo>
                  <a:lnTo>
                    <a:pt x="1613230" y="3403981"/>
                  </a:lnTo>
                  <a:lnTo>
                    <a:pt x="1726044" y="3348888"/>
                  </a:lnTo>
                  <a:close/>
                </a:path>
                <a:path w="4389120" h="4174490">
                  <a:moveTo>
                    <a:pt x="1728089" y="616737"/>
                  </a:moveTo>
                  <a:lnTo>
                    <a:pt x="1625638" y="544169"/>
                  </a:lnTo>
                  <a:lnTo>
                    <a:pt x="1581264" y="606793"/>
                  </a:lnTo>
                  <a:lnTo>
                    <a:pt x="1683715" y="679361"/>
                  </a:lnTo>
                  <a:lnTo>
                    <a:pt x="1728089" y="616737"/>
                  </a:lnTo>
                  <a:close/>
                </a:path>
                <a:path w="4389120" h="4174490">
                  <a:moveTo>
                    <a:pt x="1932876" y="761860"/>
                  </a:moveTo>
                  <a:lnTo>
                    <a:pt x="1830539" y="689317"/>
                  </a:lnTo>
                  <a:lnTo>
                    <a:pt x="1786153" y="751890"/>
                  </a:lnTo>
                  <a:lnTo>
                    <a:pt x="1888617" y="824471"/>
                  </a:lnTo>
                  <a:lnTo>
                    <a:pt x="1932876" y="761860"/>
                  </a:lnTo>
                  <a:close/>
                </a:path>
                <a:path w="4389120" h="4174490">
                  <a:moveTo>
                    <a:pt x="1951786" y="3238919"/>
                  </a:moveTo>
                  <a:lnTo>
                    <a:pt x="1918081" y="3170021"/>
                  </a:lnTo>
                  <a:lnTo>
                    <a:pt x="1805317" y="3224949"/>
                  </a:lnTo>
                  <a:lnTo>
                    <a:pt x="1838921" y="3293897"/>
                  </a:lnTo>
                  <a:lnTo>
                    <a:pt x="1951786" y="3238919"/>
                  </a:lnTo>
                  <a:close/>
                </a:path>
                <a:path w="4389120" h="4174490">
                  <a:moveTo>
                    <a:pt x="2137778" y="907021"/>
                  </a:moveTo>
                  <a:lnTo>
                    <a:pt x="2035327" y="834428"/>
                  </a:lnTo>
                  <a:lnTo>
                    <a:pt x="1991067" y="897051"/>
                  </a:lnTo>
                  <a:lnTo>
                    <a:pt x="2093391" y="969581"/>
                  </a:lnTo>
                  <a:lnTo>
                    <a:pt x="2137778" y="907021"/>
                  </a:lnTo>
                  <a:close/>
                </a:path>
                <a:path w="4389120" h="4174490">
                  <a:moveTo>
                    <a:pt x="2177351" y="3128886"/>
                  </a:moveTo>
                  <a:lnTo>
                    <a:pt x="2143772" y="3059938"/>
                  </a:lnTo>
                  <a:lnTo>
                    <a:pt x="2030907" y="3114929"/>
                  </a:lnTo>
                  <a:lnTo>
                    <a:pt x="2064499" y="3183877"/>
                  </a:lnTo>
                  <a:lnTo>
                    <a:pt x="2177351" y="3128886"/>
                  </a:lnTo>
                  <a:close/>
                </a:path>
                <a:path w="4389120" h="4174490">
                  <a:moveTo>
                    <a:pt x="2342667" y="1052106"/>
                  </a:moveTo>
                  <a:lnTo>
                    <a:pt x="2240216" y="979538"/>
                  </a:lnTo>
                  <a:lnTo>
                    <a:pt x="2195842" y="1042149"/>
                  </a:lnTo>
                  <a:lnTo>
                    <a:pt x="2298293" y="1114742"/>
                  </a:lnTo>
                  <a:lnTo>
                    <a:pt x="2342667" y="1052106"/>
                  </a:lnTo>
                  <a:close/>
                </a:path>
                <a:path w="4389120" h="4174490">
                  <a:moveTo>
                    <a:pt x="2357805" y="3007626"/>
                  </a:moveTo>
                  <a:lnTo>
                    <a:pt x="2324214" y="2938678"/>
                  </a:lnTo>
                  <a:lnTo>
                    <a:pt x="2211400" y="2993758"/>
                  </a:lnTo>
                  <a:lnTo>
                    <a:pt x="2244991" y="3062719"/>
                  </a:lnTo>
                  <a:lnTo>
                    <a:pt x="2357805" y="3007626"/>
                  </a:lnTo>
                  <a:close/>
                </a:path>
                <a:path w="4389120" h="4174490">
                  <a:moveTo>
                    <a:pt x="2547442" y="1197216"/>
                  </a:moveTo>
                  <a:lnTo>
                    <a:pt x="2445004" y="1124712"/>
                  </a:lnTo>
                  <a:lnTo>
                    <a:pt x="2400731" y="1187259"/>
                  </a:lnTo>
                  <a:lnTo>
                    <a:pt x="2503195" y="1259840"/>
                  </a:lnTo>
                  <a:lnTo>
                    <a:pt x="2547442" y="1197216"/>
                  </a:lnTo>
                  <a:close/>
                </a:path>
                <a:path w="4389120" h="4174490">
                  <a:moveTo>
                    <a:pt x="2583535" y="2897657"/>
                  </a:moveTo>
                  <a:lnTo>
                    <a:pt x="2549855" y="2828747"/>
                  </a:lnTo>
                  <a:lnTo>
                    <a:pt x="2437079" y="2883687"/>
                  </a:lnTo>
                  <a:lnTo>
                    <a:pt x="2470670" y="2952648"/>
                  </a:lnTo>
                  <a:lnTo>
                    <a:pt x="2583535" y="2897657"/>
                  </a:lnTo>
                  <a:close/>
                </a:path>
                <a:path w="4389120" h="4174490">
                  <a:moveTo>
                    <a:pt x="2752356" y="1342377"/>
                  </a:moveTo>
                  <a:lnTo>
                    <a:pt x="2649905" y="1269809"/>
                  </a:lnTo>
                  <a:lnTo>
                    <a:pt x="2605532" y="1332433"/>
                  </a:lnTo>
                  <a:lnTo>
                    <a:pt x="2707970" y="1404937"/>
                  </a:lnTo>
                  <a:lnTo>
                    <a:pt x="2752356" y="1342377"/>
                  </a:lnTo>
                  <a:close/>
                </a:path>
                <a:path w="4389120" h="4174490">
                  <a:moveTo>
                    <a:pt x="2809125" y="2787624"/>
                  </a:moveTo>
                  <a:lnTo>
                    <a:pt x="2775534" y="2718676"/>
                  </a:lnTo>
                  <a:lnTo>
                    <a:pt x="2662669" y="2773654"/>
                  </a:lnTo>
                  <a:lnTo>
                    <a:pt x="2696311" y="2842717"/>
                  </a:lnTo>
                  <a:lnTo>
                    <a:pt x="2809125" y="2787624"/>
                  </a:lnTo>
                  <a:close/>
                </a:path>
                <a:path w="4389120" h="4174490">
                  <a:moveTo>
                    <a:pt x="2957144" y="1487500"/>
                  </a:moveTo>
                  <a:lnTo>
                    <a:pt x="2854807" y="1414907"/>
                  </a:lnTo>
                  <a:lnTo>
                    <a:pt x="2810421" y="1477530"/>
                  </a:lnTo>
                  <a:lnTo>
                    <a:pt x="2912884" y="1550098"/>
                  </a:lnTo>
                  <a:lnTo>
                    <a:pt x="2957144" y="1487500"/>
                  </a:lnTo>
                  <a:close/>
                </a:path>
                <a:path w="4389120" h="4174490">
                  <a:moveTo>
                    <a:pt x="3034855" y="2677655"/>
                  </a:moveTo>
                  <a:lnTo>
                    <a:pt x="3001276" y="2608707"/>
                  </a:lnTo>
                  <a:lnTo>
                    <a:pt x="2888399" y="2663685"/>
                  </a:lnTo>
                  <a:lnTo>
                    <a:pt x="2921990" y="2732646"/>
                  </a:lnTo>
                  <a:lnTo>
                    <a:pt x="3034855" y="2677655"/>
                  </a:lnTo>
                  <a:close/>
                </a:path>
                <a:path w="4389120" h="4174490">
                  <a:moveTo>
                    <a:pt x="3110865" y="1596326"/>
                  </a:moveTo>
                  <a:lnTo>
                    <a:pt x="3059582" y="1560055"/>
                  </a:lnTo>
                  <a:lnTo>
                    <a:pt x="3015323" y="1622615"/>
                  </a:lnTo>
                  <a:lnTo>
                    <a:pt x="3066491" y="1658937"/>
                  </a:lnTo>
                  <a:lnTo>
                    <a:pt x="3110865" y="1596326"/>
                  </a:lnTo>
                  <a:close/>
                </a:path>
                <a:path w="4389120" h="4174490">
                  <a:moveTo>
                    <a:pt x="3260445" y="2567622"/>
                  </a:moveTo>
                  <a:lnTo>
                    <a:pt x="3226854" y="2498674"/>
                  </a:lnTo>
                  <a:lnTo>
                    <a:pt x="3113976" y="2553652"/>
                  </a:lnTo>
                  <a:lnTo>
                    <a:pt x="3147682" y="2622562"/>
                  </a:lnTo>
                  <a:lnTo>
                    <a:pt x="3260445" y="2567622"/>
                  </a:lnTo>
                  <a:close/>
                </a:path>
                <a:path w="4389120" h="4174490">
                  <a:moveTo>
                    <a:pt x="3486124" y="2457564"/>
                  </a:moveTo>
                  <a:lnTo>
                    <a:pt x="3452545" y="2388603"/>
                  </a:lnTo>
                  <a:lnTo>
                    <a:pt x="3339706" y="2443683"/>
                  </a:lnTo>
                  <a:lnTo>
                    <a:pt x="3373310" y="2512644"/>
                  </a:lnTo>
                  <a:lnTo>
                    <a:pt x="3486124" y="2457564"/>
                  </a:lnTo>
                  <a:close/>
                </a:path>
                <a:path w="4389120" h="4174490">
                  <a:moveTo>
                    <a:pt x="3711765" y="2347620"/>
                  </a:moveTo>
                  <a:lnTo>
                    <a:pt x="3678174" y="2278672"/>
                  </a:lnTo>
                  <a:lnTo>
                    <a:pt x="3565296" y="2333663"/>
                  </a:lnTo>
                  <a:lnTo>
                    <a:pt x="3599002" y="2402560"/>
                  </a:lnTo>
                  <a:lnTo>
                    <a:pt x="3711765" y="2347620"/>
                  </a:lnTo>
                  <a:close/>
                </a:path>
                <a:path w="4389120" h="4174490">
                  <a:moveTo>
                    <a:pt x="3937444" y="2237549"/>
                  </a:moveTo>
                  <a:lnTo>
                    <a:pt x="3903865" y="2168601"/>
                  </a:lnTo>
                  <a:lnTo>
                    <a:pt x="3790988" y="2223592"/>
                  </a:lnTo>
                  <a:lnTo>
                    <a:pt x="3824630" y="2292642"/>
                  </a:lnTo>
                  <a:lnTo>
                    <a:pt x="3937444" y="2237549"/>
                  </a:lnTo>
                  <a:close/>
                </a:path>
                <a:path w="4389120" h="4174490">
                  <a:moveTo>
                    <a:pt x="4163187" y="2127580"/>
                  </a:moveTo>
                  <a:lnTo>
                    <a:pt x="4129481" y="2058682"/>
                  </a:lnTo>
                  <a:lnTo>
                    <a:pt x="4016718" y="2113610"/>
                  </a:lnTo>
                  <a:lnTo>
                    <a:pt x="4050322" y="2182571"/>
                  </a:lnTo>
                  <a:lnTo>
                    <a:pt x="4163187" y="2127580"/>
                  </a:lnTo>
                  <a:close/>
                </a:path>
                <a:path w="4389120" h="4174490">
                  <a:moveTo>
                    <a:pt x="4388751" y="2017547"/>
                  </a:moveTo>
                  <a:lnTo>
                    <a:pt x="4355173" y="1948599"/>
                  </a:lnTo>
                  <a:lnTo>
                    <a:pt x="4242308" y="2003590"/>
                  </a:lnTo>
                  <a:lnTo>
                    <a:pt x="4275899" y="2072538"/>
                  </a:lnTo>
                  <a:lnTo>
                    <a:pt x="4388751" y="2017547"/>
                  </a:lnTo>
                  <a:close/>
                </a:path>
              </a:pathLst>
            </a:custGeom>
            <a:solidFill>
              <a:srgbClr val="80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1" name="object 9">
              <a:extLst>
                <a:ext uri="{FF2B5EF4-FFF2-40B4-BE49-F238E27FC236}">
                  <a16:creationId xmlns:a16="http://schemas.microsoft.com/office/drawing/2014/main" id="{86A8E47A-F484-4B9B-E0A6-4F4046379E10}"/>
                </a:ext>
              </a:extLst>
            </p:cNvPr>
            <p:cNvSpPr/>
            <p:nvPr/>
          </p:nvSpPr>
          <p:spPr>
            <a:xfrm>
              <a:off x="1721037" y="5747169"/>
              <a:ext cx="3122295" cy="764540"/>
            </a:xfrm>
            <a:custGeom>
              <a:avLst/>
              <a:gdLst/>
              <a:ahLst/>
              <a:cxnLst/>
              <a:rect l="l" t="t" r="r" b="b"/>
              <a:pathLst>
                <a:path w="3122295" h="764540">
                  <a:moveTo>
                    <a:pt x="3087708" y="0"/>
                  </a:moveTo>
                  <a:lnTo>
                    <a:pt x="3025026" y="8913"/>
                  </a:lnTo>
                  <a:lnTo>
                    <a:pt x="2979902" y="17677"/>
                  </a:lnTo>
                  <a:lnTo>
                    <a:pt x="114465" y="612227"/>
                  </a:lnTo>
                  <a:lnTo>
                    <a:pt x="69462" y="622144"/>
                  </a:lnTo>
                  <a:lnTo>
                    <a:pt x="8469" y="638923"/>
                  </a:lnTo>
                  <a:lnTo>
                    <a:pt x="0" y="643711"/>
                  </a:lnTo>
                  <a:lnTo>
                    <a:pt x="24841" y="763167"/>
                  </a:lnTo>
                  <a:lnTo>
                    <a:pt x="34528" y="764207"/>
                  </a:lnTo>
                  <a:lnTo>
                    <a:pt x="59917" y="761395"/>
                  </a:lnTo>
                  <a:lnTo>
                    <a:pt x="142379" y="746441"/>
                  </a:lnTo>
                  <a:lnTo>
                    <a:pt x="3007550" y="152017"/>
                  </a:lnTo>
                  <a:lnTo>
                    <a:pt x="3052565" y="142094"/>
                  </a:lnTo>
                  <a:lnTo>
                    <a:pt x="3113554" y="125314"/>
                  </a:lnTo>
                  <a:lnTo>
                    <a:pt x="3122015" y="120534"/>
                  </a:lnTo>
                  <a:lnTo>
                    <a:pt x="3097428" y="951"/>
                  </a:lnTo>
                  <a:lnTo>
                    <a:pt x="3087708" y="0"/>
                  </a:lnTo>
                  <a:close/>
                </a:path>
              </a:pathLst>
            </a:custGeom>
            <a:solidFill>
              <a:srgbClr val="81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2" name="object 10">
              <a:extLst>
                <a:ext uri="{FF2B5EF4-FFF2-40B4-BE49-F238E27FC236}">
                  <a16:creationId xmlns:a16="http://schemas.microsoft.com/office/drawing/2014/main" id="{BB0520FC-C56A-DABC-BBE5-B9F0F1E75440}"/>
                </a:ext>
              </a:extLst>
            </p:cNvPr>
            <p:cNvSpPr/>
            <p:nvPr/>
          </p:nvSpPr>
          <p:spPr>
            <a:xfrm>
              <a:off x="3249676" y="6547434"/>
              <a:ext cx="2019935" cy="1994535"/>
            </a:xfrm>
            <a:custGeom>
              <a:avLst/>
              <a:gdLst/>
              <a:ahLst/>
              <a:cxnLst/>
              <a:rect l="l" t="t" r="r" b="b"/>
              <a:pathLst>
                <a:path w="2019935" h="1994534">
                  <a:moveTo>
                    <a:pt x="98552" y="1949983"/>
                  </a:moveTo>
                  <a:lnTo>
                    <a:pt x="44653" y="1895335"/>
                  </a:lnTo>
                  <a:lnTo>
                    <a:pt x="0" y="1939480"/>
                  </a:lnTo>
                  <a:lnTo>
                    <a:pt x="53835" y="1994128"/>
                  </a:lnTo>
                  <a:lnTo>
                    <a:pt x="98552" y="1949983"/>
                  </a:lnTo>
                  <a:close/>
                </a:path>
                <a:path w="2019935" h="1994534">
                  <a:moveTo>
                    <a:pt x="2019731" y="54635"/>
                  </a:moveTo>
                  <a:lnTo>
                    <a:pt x="1965833" y="0"/>
                  </a:lnTo>
                  <a:lnTo>
                    <a:pt x="1921167" y="44145"/>
                  </a:lnTo>
                  <a:lnTo>
                    <a:pt x="1975015" y="98666"/>
                  </a:lnTo>
                  <a:lnTo>
                    <a:pt x="2019731" y="54635"/>
                  </a:lnTo>
                  <a:close/>
                </a:path>
              </a:pathLst>
            </a:custGeom>
            <a:solidFill>
              <a:srgbClr val="80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3" name="object 11">
              <a:extLst>
                <a:ext uri="{FF2B5EF4-FFF2-40B4-BE49-F238E27FC236}">
                  <a16:creationId xmlns:a16="http://schemas.microsoft.com/office/drawing/2014/main" id="{0E7AE2CE-66FC-0D8F-8422-7B9CF2F95377}"/>
                </a:ext>
              </a:extLst>
            </p:cNvPr>
            <p:cNvSpPr/>
            <p:nvPr/>
          </p:nvSpPr>
          <p:spPr>
            <a:xfrm>
              <a:off x="4837366" y="2975368"/>
              <a:ext cx="4096385" cy="5906135"/>
            </a:xfrm>
            <a:custGeom>
              <a:avLst/>
              <a:gdLst/>
              <a:ahLst/>
              <a:cxnLst/>
              <a:rect l="l" t="t" r="r" b="b"/>
              <a:pathLst>
                <a:path w="4096384" h="5906134">
                  <a:moveTo>
                    <a:pt x="622287" y="1838261"/>
                  </a:moveTo>
                  <a:lnTo>
                    <a:pt x="107378" y="1193647"/>
                  </a:lnTo>
                  <a:lnTo>
                    <a:pt x="82054" y="1172641"/>
                  </a:lnTo>
                  <a:lnTo>
                    <a:pt x="381" y="1238592"/>
                  </a:lnTo>
                  <a:lnTo>
                    <a:pt x="0" y="1242161"/>
                  </a:lnTo>
                  <a:lnTo>
                    <a:pt x="2743" y="1248854"/>
                  </a:lnTo>
                  <a:lnTo>
                    <a:pt x="514921" y="1886800"/>
                  </a:lnTo>
                  <a:lnTo>
                    <a:pt x="540232" y="1907794"/>
                  </a:lnTo>
                  <a:lnTo>
                    <a:pt x="621919" y="1841842"/>
                  </a:lnTo>
                  <a:lnTo>
                    <a:pt x="622287" y="1838261"/>
                  </a:lnTo>
                  <a:close/>
                </a:path>
                <a:path w="4096384" h="5906134">
                  <a:moveTo>
                    <a:pt x="1010208" y="4155986"/>
                  </a:moveTo>
                  <a:lnTo>
                    <a:pt x="891743" y="4127220"/>
                  </a:lnTo>
                  <a:lnTo>
                    <a:pt x="890435" y="4131132"/>
                  </a:lnTo>
                  <a:lnTo>
                    <a:pt x="882345" y="4161434"/>
                  </a:lnTo>
                  <a:lnTo>
                    <a:pt x="822172" y="4400067"/>
                  </a:lnTo>
                  <a:lnTo>
                    <a:pt x="586105" y="5356479"/>
                  </a:lnTo>
                  <a:lnTo>
                    <a:pt x="482117" y="5784608"/>
                  </a:lnTo>
                  <a:lnTo>
                    <a:pt x="464146" y="5861088"/>
                  </a:lnTo>
                  <a:lnTo>
                    <a:pt x="460946" y="5876849"/>
                  </a:lnTo>
                  <a:lnTo>
                    <a:pt x="579348" y="5905525"/>
                  </a:lnTo>
                  <a:lnTo>
                    <a:pt x="648931" y="5632742"/>
                  </a:lnTo>
                  <a:lnTo>
                    <a:pt x="885024" y="4676368"/>
                  </a:lnTo>
                  <a:lnTo>
                    <a:pt x="989037" y="4248239"/>
                  </a:lnTo>
                  <a:lnTo>
                    <a:pt x="1006995" y="4171759"/>
                  </a:lnTo>
                  <a:lnTo>
                    <a:pt x="1010208" y="4155986"/>
                  </a:lnTo>
                  <a:close/>
                </a:path>
                <a:path w="4096384" h="5906134">
                  <a:moveTo>
                    <a:pt x="1443609" y="192747"/>
                  </a:moveTo>
                  <a:lnTo>
                    <a:pt x="1442656" y="175437"/>
                  </a:lnTo>
                  <a:lnTo>
                    <a:pt x="1440903" y="163728"/>
                  </a:lnTo>
                  <a:lnTo>
                    <a:pt x="1438516" y="159372"/>
                  </a:lnTo>
                  <a:lnTo>
                    <a:pt x="1334452" y="156743"/>
                  </a:lnTo>
                  <a:lnTo>
                    <a:pt x="1331810" y="160959"/>
                  </a:lnTo>
                  <a:lnTo>
                    <a:pt x="1326629" y="210934"/>
                  </a:lnTo>
                  <a:lnTo>
                    <a:pt x="1293063" y="1552003"/>
                  </a:lnTo>
                  <a:lnTo>
                    <a:pt x="1293037" y="1573149"/>
                  </a:lnTo>
                  <a:lnTo>
                    <a:pt x="1293990" y="1590459"/>
                  </a:lnTo>
                  <a:lnTo>
                    <a:pt x="1295742" y="1602168"/>
                  </a:lnTo>
                  <a:lnTo>
                    <a:pt x="1298143" y="1606524"/>
                  </a:lnTo>
                  <a:lnTo>
                    <a:pt x="1402257" y="1609140"/>
                  </a:lnTo>
                  <a:lnTo>
                    <a:pt x="1404835" y="1604937"/>
                  </a:lnTo>
                  <a:lnTo>
                    <a:pt x="1410030" y="1554962"/>
                  </a:lnTo>
                  <a:lnTo>
                    <a:pt x="1443596" y="213893"/>
                  </a:lnTo>
                  <a:lnTo>
                    <a:pt x="1443609" y="192747"/>
                  </a:lnTo>
                  <a:close/>
                </a:path>
                <a:path w="4096384" h="5906134">
                  <a:moveTo>
                    <a:pt x="3722154" y="4939919"/>
                  </a:moveTo>
                  <a:lnTo>
                    <a:pt x="3518573" y="4742167"/>
                  </a:lnTo>
                  <a:lnTo>
                    <a:pt x="2800997" y="4055681"/>
                  </a:lnTo>
                  <a:lnTo>
                    <a:pt x="2478963" y="3749852"/>
                  </a:lnTo>
                  <a:lnTo>
                    <a:pt x="2421140" y="3695763"/>
                  </a:lnTo>
                  <a:lnTo>
                    <a:pt x="2408974" y="3685057"/>
                  </a:lnTo>
                  <a:lnTo>
                    <a:pt x="2325078" y="3773500"/>
                  </a:lnTo>
                  <a:lnTo>
                    <a:pt x="2528608" y="3971290"/>
                  </a:lnTo>
                  <a:lnTo>
                    <a:pt x="3194799" y="4608817"/>
                  </a:lnTo>
                  <a:lnTo>
                    <a:pt x="3539706" y="4936693"/>
                  </a:lnTo>
                  <a:lnTo>
                    <a:pt x="3626002" y="5017655"/>
                  </a:lnTo>
                  <a:lnTo>
                    <a:pt x="3638156" y="5028362"/>
                  </a:lnTo>
                  <a:lnTo>
                    <a:pt x="3722154" y="4939919"/>
                  </a:lnTo>
                  <a:close/>
                </a:path>
                <a:path w="4096384" h="5906134">
                  <a:moveTo>
                    <a:pt x="4096321" y="75031"/>
                  </a:moveTo>
                  <a:lnTo>
                    <a:pt x="4022915" y="0"/>
                  </a:lnTo>
                  <a:lnTo>
                    <a:pt x="4014000" y="8242"/>
                  </a:lnTo>
                  <a:lnTo>
                    <a:pt x="3670185" y="346506"/>
                  </a:lnTo>
                  <a:lnTo>
                    <a:pt x="2376614" y="1629587"/>
                  </a:lnTo>
                  <a:lnTo>
                    <a:pt x="2259723" y="1746910"/>
                  </a:lnTo>
                  <a:lnTo>
                    <a:pt x="2251405" y="1755749"/>
                  </a:lnTo>
                  <a:lnTo>
                    <a:pt x="2324798" y="1830844"/>
                  </a:lnTo>
                  <a:lnTo>
                    <a:pt x="2722778" y="1439570"/>
                  </a:lnTo>
                  <a:lnTo>
                    <a:pt x="3971099" y="201206"/>
                  </a:lnTo>
                  <a:lnTo>
                    <a:pt x="4088003" y="83870"/>
                  </a:lnTo>
                  <a:lnTo>
                    <a:pt x="4096321" y="75031"/>
                  </a:lnTo>
                  <a:close/>
                </a:path>
              </a:pathLst>
            </a:custGeom>
            <a:solidFill>
              <a:srgbClr val="81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4" name="object 12">
              <a:extLst>
                <a:ext uri="{FF2B5EF4-FFF2-40B4-BE49-F238E27FC236}">
                  <a16:creationId xmlns:a16="http://schemas.microsoft.com/office/drawing/2014/main" id="{394049A5-913E-E764-C687-9423D4367D40}"/>
                </a:ext>
              </a:extLst>
            </p:cNvPr>
            <p:cNvSpPr/>
            <p:nvPr/>
          </p:nvSpPr>
          <p:spPr>
            <a:xfrm>
              <a:off x="8419965" y="7620779"/>
              <a:ext cx="1379220" cy="1379220"/>
            </a:xfrm>
            <a:custGeom>
              <a:avLst/>
              <a:gdLst/>
              <a:ahLst/>
              <a:cxnLst/>
              <a:rect l="l" t="t" r="r" b="b"/>
              <a:pathLst>
                <a:path w="1379220" h="1379220">
                  <a:moveTo>
                    <a:pt x="689533" y="0"/>
                  </a:moveTo>
                  <a:lnTo>
                    <a:pt x="642399" y="1593"/>
                  </a:lnTo>
                  <a:lnTo>
                    <a:pt x="596106" y="6304"/>
                  </a:lnTo>
                  <a:lnTo>
                    <a:pt x="550757" y="14030"/>
                  </a:lnTo>
                  <a:lnTo>
                    <a:pt x="506456" y="24668"/>
                  </a:lnTo>
                  <a:lnTo>
                    <a:pt x="463307" y="38112"/>
                  </a:lnTo>
                  <a:lnTo>
                    <a:pt x="421413" y="54261"/>
                  </a:lnTo>
                  <a:lnTo>
                    <a:pt x="380878" y="73011"/>
                  </a:lnTo>
                  <a:lnTo>
                    <a:pt x="341804" y="94258"/>
                  </a:lnTo>
                  <a:lnTo>
                    <a:pt x="304297" y="117899"/>
                  </a:lnTo>
                  <a:lnTo>
                    <a:pt x="268459" y="143830"/>
                  </a:lnTo>
                  <a:lnTo>
                    <a:pt x="234394" y="171948"/>
                  </a:lnTo>
                  <a:lnTo>
                    <a:pt x="202206" y="202150"/>
                  </a:lnTo>
                  <a:lnTo>
                    <a:pt x="171997" y="234332"/>
                  </a:lnTo>
                  <a:lnTo>
                    <a:pt x="143872" y="268391"/>
                  </a:lnTo>
                  <a:lnTo>
                    <a:pt x="117934" y="304222"/>
                  </a:lnTo>
                  <a:lnTo>
                    <a:pt x="94287" y="341724"/>
                  </a:lnTo>
                  <a:lnTo>
                    <a:pt x="73034" y="380791"/>
                  </a:lnTo>
                  <a:lnTo>
                    <a:pt x="54279" y="421322"/>
                  </a:lnTo>
                  <a:lnTo>
                    <a:pt x="38125" y="463212"/>
                  </a:lnTo>
                  <a:lnTo>
                    <a:pt x="24676" y="506358"/>
                  </a:lnTo>
                  <a:lnTo>
                    <a:pt x="14035" y="550656"/>
                  </a:lnTo>
                  <a:lnTo>
                    <a:pt x="6307" y="596003"/>
                  </a:lnTo>
                  <a:lnTo>
                    <a:pt x="1594" y="642296"/>
                  </a:lnTo>
                  <a:lnTo>
                    <a:pt x="0" y="689432"/>
                  </a:lnTo>
                  <a:lnTo>
                    <a:pt x="1594" y="736565"/>
                  </a:lnTo>
                  <a:lnTo>
                    <a:pt x="6307" y="782857"/>
                  </a:lnTo>
                  <a:lnTo>
                    <a:pt x="14035" y="828203"/>
                  </a:lnTo>
                  <a:lnTo>
                    <a:pt x="24676" y="872500"/>
                  </a:lnTo>
                  <a:lnTo>
                    <a:pt x="38125" y="915645"/>
                  </a:lnTo>
                  <a:lnTo>
                    <a:pt x="54279" y="957534"/>
                  </a:lnTo>
                  <a:lnTo>
                    <a:pt x="73034" y="998064"/>
                  </a:lnTo>
                  <a:lnTo>
                    <a:pt x="94287" y="1037131"/>
                  </a:lnTo>
                  <a:lnTo>
                    <a:pt x="117934" y="1074632"/>
                  </a:lnTo>
                  <a:lnTo>
                    <a:pt x="143872" y="1110463"/>
                  </a:lnTo>
                  <a:lnTo>
                    <a:pt x="171997" y="1144521"/>
                  </a:lnTo>
                  <a:lnTo>
                    <a:pt x="202206" y="1176702"/>
                  </a:lnTo>
                  <a:lnTo>
                    <a:pt x="234394" y="1206904"/>
                  </a:lnTo>
                  <a:lnTo>
                    <a:pt x="268459" y="1235021"/>
                  </a:lnTo>
                  <a:lnTo>
                    <a:pt x="304297" y="1260953"/>
                  </a:lnTo>
                  <a:lnTo>
                    <a:pt x="341804" y="1284593"/>
                  </a:lnTo>
                  <a:lnTo>
                    <a:pt x="380878" y="1305840"/>
                  </a:lnTo>
                  <a:lnTo>
                    <a:pt x="421413" y="1324590"/>
                  </a:lnTo>
                  <a:lnTo>
                    <a:pt x="463307" y="1340739"/>
                  </a:lnTo>
                  <a:lnTo>
                    <a:pt x="506456" y="1354183"/>
                  </a:lnTo>
                  <a:lnTo>
                    <a:pt x="550757" y="1364820"/>
                  </a:lnTo>
                  <a:lnTo>
                    <a:pt x="596106" y="1372546"/>
                  </a:lnTo>
                  <a:lnTo>
                    <a:pt x="642399" y="1377258"/>
                  </a:lnTo>
                  <a:lnTo>
                    <a:pt x="689533" y="1378851"/>
                  </a:lnTo>
                  <a:lnTo>
                    <a:pt x="736668" y="1377258"/>
                  </a:lnTo>
                  <a:lnTo>
                    <a:pt x="782961" y="1372546"/>
                  </a:lnTo>
                  <a:lnTo>
                    <a:pt x="828308" y="1364820"/>
                  </a:lnTo>
                  <a:lnTo>
                    <a:pt x="872606" y="1354183"/>
                  </a:lnTo>
                  <a:lnTo>
                    <a:pt x="915752" y="1340739"/>
                  </a:lnTo>
                  <a:lnTo>
                    <a:pt x="957641" y="1324590"/>
                  </a:lnTo>
                  <a:lnTo>
                    <a:pt x="998171" y="1305840"/>
                  </a:lnTo>
                  <a:lnTo>
                    <a:pt x="1037238" y="1284593"/>
                  </a:lnTo>
                  <a:lnTo>
                    <a:pt x="1074739" y="1260953"/>
                  </a:lnTo>
                  <a:lnTo>
                    <a:pt x="1110570" y="1235021"/>
                  </a:lnTo>
                  <a:lnTo>
                    <a:pt x="1144627" y="1206904"/>
                  </a:lnTo>
                  <a:lnTo>
                    <a:pt x="1176808" y="1176702"/>
                  </a:lnTo>
                  <a:lnTo>
                    <a:pt x="1207009" y="1144521"/>
                  </a:lnTo>
                  <a:lnTo>
                    <a:pt x="1235127" y="1110463"/>
                  </a:lnTo>
                  <a:lnTo>
                    <a:pt x="1261057" y="1074632"/>
                  </a:lnTo>
                  <a:lnTo>
                    <a:pt x="1284698" y="1037131"/>
                  </a:lnTo>
                  <a:lnTo>
                    <a:pt x="1305944" y="998064"/>
                  </a:lnTo>
                  <a:lnTo>
                    <a:pt x="1324693" y="957534"/>
                  </a:lnTo>
                  <a:lnTo>
                    <a:pt x="1340841" y="915645"/>
                  </a:lnTo>
                  <a:lnTo>
                    <a:pt x="1354286" y="872500"/>
                  </a:lnTo>
                  <a:lnTo>
                    <a:pt x="1364922" y="828203"/>
                  </a:lnTo>
                  <a:lnTo>
                    <a:pt x="1372648" y="782857"/>
                  </a:lnTo>
                  <a:lnTo>
                    <a:pt x="1377359" y="736565"/>
                  </a:lnTo>
                  <a:lnTo>
                    <a:pt x="1378953" y="689432"/>
                  </a:lnTo>
                  <a:lnTo>
                    <a:pt x="1377359" y="642296"/>
                  </a:lnTo>
                  <a:lnTo>
                    <a:pt x="1372648" y="596003"/>
                  </a:lnTo>
                  <a:lnTo>
                    <a:pt x="1364922" y="550656"/>
                  </a:lnTo>
                  <a:lnTo>
                    <a:pt x="1354286" y="506358"/>
                  </a:lnTo>
                  <a:lnTo>
                    <a:pt x="1340841" y="463212"/>
                  </a:lnTo>
                  <a:lnTo>
                    <a:pt x="1324693" y="421322"/>
                  </a:lnTo>
                  <a:lnTo>
                    <a:pt x="1305944" y="380791"/>
                  </a:lnTo>
                  <a:lnTo>
                    <a:pt x="1284698" y="341724"/>
                  </a:lnTo>
                  <a:lnTo>
                    <a:pt x="1261057" y="304222"/>
                  </a:lnTo>
                  <a:lnTo>
                    <a:pt x="1235127" y="268391"/>
                  </a:lnTo>
                  <a:lnTo>
                    <a:pt x="1207009" y="234332"/>
                  </a:lnTo>
                  <a:lnTo>
                    <a:pt x="1176808" y="202150"/>
                  </a:lnTo>
                  <a:lnTo>
                    <a:pt x="1144627" y="171948"/>
                  </a:lnTo>
                  <a:lnTo>
                    <a:pt x="1110570" y="143830"/>
                  </a:lnTo>
                  <a:lnTo>
                    <a:pt x="1074739" y="117899"/>
                  </a:lnTo>
                  <a:lnTo>
                    <a:pt x="1037238" y="94258"/>
                  </a:lnTo>
                  <a:lnTo>
                    <a:pt x="998171" y="73011"/>
                  </a:lnTo>
                  <a:lnTo>
                    <a:pt x="957641" y="54261"/>
                  </a:lnTo>
                  <a:lnTo>
                    <a:pt x="915752" y="38112"/>
                  </a:lnTo>
                  <a:lnTo>
                    <a:pt x="872606" y="24668"/>
                  </a:lnTo>
                  <a:lnTo>
                    <a:pt x="828308" y="14030"/>
                  </a:lnTo>
                  <a:lnTo>
                    <a:pt x="782961" y="6304"/>
                  </a:lnTo>
                  <a:lnTo>
                    <a:pt x="736668" y="1593"/>
                  </a:lnTo>
                  <a:lnTo>
                    <a:pt x="68953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5" name="object 13">
              <a:extLst>
                <a:ext uri="{FF2B5EF4-FFF2-40B4-BE49-F238E27FC236}">
                  <a16:creationId xmlns:a16="http://schemas.microsoft.com/office/drawing/2014/main" id="{83EA126E-28F2-46EB-9070-77EDF933B1C9}"/>
                </a:ext>
              </a:extLst>
            </p:cNvPr>
            <p:cNvSpPr/>
            <p:nvPr/>
          </p:nvSpPr>
          <p:spPr>
            <a:xfrm>
              <a:off x="8419965" y="7620779"/>
              <a:ext cx="1379220" cy="1379220"/>
            </a:xfrm>
            <a:custGeom>
              <a:avLst/>
              <a:gdLst/>
              <a:ahLst/>
              <a:cxnLst/>
              <a:rect l="l" t="t" r="r" b="b"/>
              <a:pathLst>
                <a:path w="1379220" h="1379220">
                  <a:moveTo>
                    <a:pt x="689533" y="1378851"/>
                  </a:moveTo>
                  <a:lnTo>
                    <a:pt x="736668" y="1377258"/>
                  </a:lnTo>
                  <a:lnTo>
                    <a:pt x="782961" y="1372546"/>
                  </a:lnTo>
                  <a:lnTo>
                    <a:pt x="828308" y="1364820"/>
                  </a:lnTo>
                  <a:lnTo>
                    <a:pt x="872606" y="1354183"/>
                  </a:lnTo>
                  <a:lnTo>
                    <a:pt x="915752" y="1340739"/>
                  </a:lnTo>
                  <a:lnTo>
                    <a:pt x="957641" y="1324590"/>
                  </a:lnTo>
                  <a:lnTo>
                    <a:pt x="998171" y="1305840"/>
                  </a:lnTo>
                  <a:lnTo>
                    <a:pt x="1037238" y="1284593"/>
                  </a:lnTo>
                  <a:lnTo>
                    <a:pt x="1074739" y="1260953"/>
                  </a:lnTo>
                  <a:lnTo>
                    <a:pt x="1110570" y="1235021"/>
                  </a:lnTo>
                  <a:lnTo>
                    <a:pt x="1144627" y="1206904"/>
                  </a:lnTo>
                  <a:lnTo>
                    <a:pt x="1176808" y="1176702"/>
                  </a:lnTo>
                  <a:lnTo>
                    <a:pt x="1207009" y="1144521"/>
                  </a:lnTo>
                  <a:lnTo>
                    <a:pt x="1235127" y="1110463"/>
                  </a:lnTo>
                  <a:lnTo>
                    <a:pt x="1261057" y="1074632"/>
                  </a:lnTo>
                  <a:lnTo>
                    <a:pt x="1284698" y="1037131"/>
                  </a:lnTo>
                  <a:lnTo>
                    <a:pt x="1305944" y="998064"/>
                  </a:lnTo>
                  <a:lnTo>
                    <a:pt x="1324693" y="957534"/>
                  </a:lnTo>
                  <a:lnTo>
                    <a:pt x="1340841" y="915645"/>
                  </a:lnTo>
                  <a:lnTo>
                    <a:pt x="1354286" y="872500"/>
                  </a:lnTo>
                  <a:lnTo>
                    <a:pt x="1364922" y="828203"/>
                  </a:lnTo>
                  <a:lnTo>
                    <a:pt x="1372648" y="782857"/>
                  </a:lnTo>
                  <a:lnTo>
                    <a:pt x="1377359" y="736565"/>
                  </a:lnTo>
                  <a:lnTo>
                    <a:pt x="1378953" y="689432"/>
                  </a:lnTo>
                  <a:lnTo>
                    <a:pt x="1377359" y="642296"/>
                  </a:lnTo>
                  <a:lnTo>
                    <a:pt x="1372648" y="596003"/>
                  </a:lnTo>
                  <a:lnTo>
                    <a:pt x="1364922" y="550656"/>
                  </a:lnTo>
                  <a:lnTo>
                    <a:pt x="1354286" y="506358"/>
                  </a:lnTo>
                  <a:lnTo>
                    <a:pt x="1340841" y="463212"/>
                  </a:lnTo>
                  <a:lnTo>
                    <a:pt x="1324693" y="421322"/>
                  </a:lnTo>
                  <a:lnTo>
                    <a:pt x="1305944" y="380791"/>
                  </a:lnTo>
                  <a:lnTo>
                    <a:pt x="1284698" y="341724"/>
                  </a:lnTo>
                  <a:lnTo>
                    <a:pt x="1261057" y="304222"/>
                  </a:lnTo>
                  <a:lnTo>
                    <a:pt x="1235127" y="268391"/>
                  </a:lnTo>
                  <a:lnTo>
                    <a:pt x="1207009" y="234332"/>
                  </a:lnTo>
                  <a:lnTo>
                    <a:pt x="1176808" y="202150"/>
                  </a:lnTo>
                  <a:lnTo>
                    <a:pt x="1144627" y="171948"/>
                  </a:lnTo>
                  <a:lnTo>
                    <a:pt x="1110570" y="143830"/>
                  </a:lnTo>
                  <a:lnTo>
                    <a:pt x="1074739" y="117899"/>
                  </a:lnTo>
                  <a:lnTo>
                    <a:pt x="1037238" y="94258"/>
                  </a:lnTo>
                  <a:lnTo>
                    <a:pt x="998171" y="73011"/>
                  </a:lnTo>
                  <a:lnTo>
                    <a:pt x="957641" y="54261"/>
                  </a:lnTo>
                  <a:lnTo>
                    <a:pt x="915752" y="38112"/>
                  </a:lnTo>
                  <a:lnTo>
                    <a:pt x="872606" y="24668"/>
                  </a:lnTo>
                  <a:lnTo>
                    <a:pt x="828308" y="14030"/>
                  </a:lnTo>
                  <a:lnTo>
                    <a:pt x="782961" y="6304"/>
                  </a:lnTo>
                  <a:lnTo>
                    <a:pt x="736668" y="1593"/>
                  </a:lnTo>
                  <a:lnTo>
                    <a:pt x="689533" y="0"/>
                  </a:lnTo>
                  <a:lnTo>
                    <a:pt x="642399" y="1593"/>
                  </a:lnTo>
                  <a:lnTo>
                    <a:pt x="596106" y="6304"/>
                  </a:lnTo>
                  <a:lnTo>
                    <a:pt x="550757" y="14030"/>
                  </a:lnTo>
                  <a:lnTo>
                    <a:pt x="506456" y="24668"/>
                  </a:lnTo>
                  <a:lnTo>
                    <a:pt x="463307" y="38112"/>
                  </a:lnTo>
                  <a:lnTo>
                    <a:pt x="421413" y="54261"/>
                  </a:lnTo>
                  <a:lnTo>
                    <a:pt x="380878" y="73011"/>
                  </a:lnTo>
                  <a:lnTo>
                    <a:pt x="341804" y="94258"/>
                  </a:lnTo>
                  <a:lnTo>
                    <a:pt x="304297" y="117899"/>
                  </a:lnTo>
                  <a:lnTo>
                    <a:pt x="268459" y="143830"/>
                  </a:lnTo>
                  <a:lnTo>
                    <a:pt x="234394" y="171948"/>
                  </a:lnTo>
                  <a:lnTo>
                    <a:pt x="202206" y="202150"/>
                  </a:lnTo>
                  <a:lnTo>
                    <a:pt x="171997" y="234332"/>
                  </a:lnTo>
                  <a:lnTo>
                    <a:pt x="143872" y="268391"/>
                  </a:lnTo>
                  <a:lnTo>
                    <a:pt x="117934" y="304222"/>
                  </a:lnTo>
                  <a:lnTo>
                    <a:pt x="94287" y="341724"/>
                  </a:lnTo>
                  <a:lnTo>
                    <a:pt x="73034" y="380791"/>
                  </a:lnTo>
                  <a:lnTo>
                    <a:pt x="54279" y="421322"/>
                  </a:lnTo>
                  <a:lnTo>
                    <a:pt x="38125" y="463212"/>
                  </a:lnTo>
                  <a:lnTo>
                    <a:pt x="24676" y="506358"/>
                  </a:lnTo>
                  <a:lnTo>
                    <a:pt x="14035" y="550656"/>
                  </a:lnTo>
                  <a:lnTo>
                    <a:pt x="6307" y="596003"/>
                  </a:lnTo>
                  <a:lnTo>
                    <a:pt x="1594" y="642296"/>
                  </a:lnTo>
                  <a:lnTo>
                    <a:pt x="0" y="689432"/>
                  </a:lnTo>
                  <a:lnTo>
                    <a:pt x="1594" y="736565"/>
                  </a:lnTo>
                  <a:lnTo>
                    <a:pt x="6307" y="782857"/>
                  </a:lnTo>
                  <a:lnTo>
                    <a:pt x="14035" y="828203"/>
                  </a:lnTo>
                  <a:lnTo>
                    <a:pt x="24676" y="872500"/>
                  </a:lnTo>
                  <a:lnTo>
                    <a:pt x="38125" y="915645"/>
                  </a:lnTo>
                  <a:lnTo>
                    <a:pt x="54279" y="957534"/>
                  </a:lnTo>
                  <a:lnTo>
                    <a:pt x="73034" y="998064"/>
                  </a:lnTo>
                  <a:lnTo>
                    <a:pt x="94287" y="1037131"/>
                  </a:lnTo>
                  <a:lnTo>
                    <a:pt x="117934" y="1074632"/>
                  </a:lnTo>
                  <a:lnTo>
                    <a:pt x="143872" y="1110463"/>
                  </a:lnTo>
                  <a:lnTo>
                    <a:pt x="171997" y="1144521"/>
                  </a:lnTo>
                  <a:lnTo>
                    <a:pt x="202206" y="1176702"/>
                  </a:lnTo>
                  <a:lnTo>
                    <a:pt x="234394" y="1206904"/>
                  </a:lnTo>
                  <a:lnTo>
                    <a:pt x="268459" y="1235021"/>
                  </a:lnTo>
                  <a:lnTo>
                    <a:pt x="304297" y="1260953"/>
                  </a:lnTo>
                  <a:lnTo>
                    <a:pt x="341804" y="1284593"/>
                  </a:lnTo>
                  <a:lnTo>
                    <a:pt x="380878" y="1305840"/>
                  </a:lnTo>
                  <a:lnTo>
                    <a:pt x="421413" y="1324590"/>
                  </a:lnTo>
                  <a:lnTo>
                    <a:pt x="463307" y="1340739"/>
                  </a:lnTo>
                  <a:lnTo>
                    <a:pt x="506456" y="1354183"/>
                  </a:lnTo>
                  <a:lnTo>
                    <a:pt x="550757" y="1364820"/>
                  </a:lnTo>
                  <a:lnTo>
                    <a:pt x="596106" y="1372546"/>
                  </a:lnTo>
                  <a:lnTo>
                    <a:pt x="642399" y="1377258"/>
                  </a:lnTo>
                  <a:lnTo>
                    <a:pt x="689533" y="1378851"/>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6" name="object 14">
              <a:extLst>
                <a:ext uri="{FF2B5EF4-FFF2-40B4-BE49-F238E27FC236}">
                  <a16:creationId xmlns:a16="http://schemas.microsoft.com/office/drawing/2014/main" id="{A621AFDD-23E1-615B-1382-FFA8D36F18C4}"/>
                </a:ext>
              </a:extLst>
            </p:cNvPr>
            <p:cNvSpPr/>
            <p:nvPr/>
          </p:nvSpPr>
          <p:spPr>
            <a:xfrm>
              <a:off x="8520724" y="7722683"/>
              <a:ext cx="1176655" cy="1176655"/>
            </a:xfrm>
            <a:custGeom>
              <a:avLst/>
              <a:gdLst/>
              <a:ahLst/>
              <a:cxnLst/>
              <a:rect l="l" t="t" r="r" b="b"/>
              <a:pathLst>
                <a:path w="1176654" h="1176654">
                  <a:moveTo>
                    <a:pt x="588213" y="0"/>
                  </a:moveTo>
                  <a:lnTo>
                    <a:pt x="540045" y="1953"/>
                  </a:lnTo>
                  <a:lnTo>
                    <a:pt x="492936" y="7713"/>
                  </a:lnTo>
                  <a:lnTo>
                    <a:pt x="447038" y="17126"/>
                  </a:lnTo>
                  <a:lnTo>
                    <a:pt x="402505" y="30040"/>
                  </a:lnTo>
                  <a:lnTo>
                    <a:pt x="359487" y="46302"/>
                  </a:lnTo>
                  <a:lnTo>
                    <a:pt x="318139" y="65759"/>
                  </a:lnTo>
                  <a:lnTo>
                    <a:pt x="278613" y="88259"/>
                  </a:lnTo>
                  <a:lnTo>
                    <a:pt x="241061" y="113649"/>
                  </a:lnTo>
                  <a:lnTo>
                    <a:pt x="205636" y="141777"/>
                  </a:lnTo>
                  <a:lnTo>
                    <a:pt x="172491" y="172489"/>
                  </a:lnTo>
                  <a:lnTo>
                    <a:pt x="141778" y="205634"/>
                  </a:lnTo>
                  <a:lnTo>
                    <a:pt x="113650" y="241058"/>
                  </a:lnTo>
                  <a:lnTo>
                    <a:pt x="88260" y="278609"/>
                  </a:lnTo>
                  <a:lnTo>
                    <a:pt x="65759" y="318135"/>
                  </a:lnTo>
                  <a:lnTo>
                    <a:pt x="46302" y="359482"/>
                  </a:lnTo>
                  <a:lnTo>
                    <a:pt x="30040" y="402498"/>
                  </a:lnTo>
                  <a:lnTo>
                    <a:pt x="17126" y="447031"/>
                  </a:lnTo>
                  <a:lnTo>
                    <a:pt x="7713" y="492927"/>
                  </a:lnTo>
                  <a:lnTo>
                    <a:pt x="1953" y="540034"/>
                  </a:lnTo>
                  <a:lnTo>
                    <a:pt x="0" y="588200"/>
                  </a:lnTo>
                  <a:lnTo>
                    <a:pt x="1953" y="636366"/>
                  </a:lnTo>
                  <a:lnTo>
                    <a:pt x="7713" y="683474"/>
                  </a:lnTo>
                  <a:lnTo>
                    <a:pt x="17126" y="729370"/>
                  </a:lnTo>
                  <a:lnTo>
                    <a:pt x="30040" y="773903"/>
                  </a:lnTo>
                  <a:lnTo>
                    <a:pt x="46302" y="816920"/>
                  </a:lnTo>
                  <a:lnTo>
                    <a:pt x="65759" y="858268"/>
                  </a:lnTo>
                  <a:lnTo>
                    <a:pt x="88260" y="897794"/>
                  </a:lnTo>
                  <a:lnTo>
                    <a:pt x="113650" y="935346"/>
                  </a:lnTo>
                  <a:lnTo>
                    <a:pt x="141778" y="970771"/>
                  </a:lnTo>
                  <a:lnTo>
                    <a:pt x="172491" y="1003917"/>
                  </a:lnTo>
                  <a:lnTo>
                    <a:pt x="205636" y="1034630"/>
                  </a:lnTo>
                  <a:lnTo>
                    <a:pt x="241061" y="1062759"/>
                  </a:lnTo>
                  <a:lnTo>
                    <a:pt x="278613" y="1088150"/>
                  </a:lnTo>
                  <a:lnTo>
                    <a:pt x="318139" y="1110651"/>
                  </a:lnTo>
                  <a:lnTo>
                    <a:pt x="359487" y="1130109"/>
                  </a:lnTo>
                  <a:lnTo>
                    <a:pt x="402505" y="1146371"/>
                  </a:lnTo>
                  <a:lnTo>
                    <a:pt x="447038" y="1159286"/>
                  </a:lnTo>
                  <a:lnTo>
                    <a:pt x="492936" y="1168699"/>
                  </a:lnTo>
                  <a:lnTo>
                    <a:pt x="540045" y="1174459"/>
                  </a:lnTo>
                  <a:lnTo>
                    <a:pt x="588213" y="1176413"/>
                  </a:lnTo>
                  <a:lnTo>
                    <a:pt x="636393" y="1174459"/>
                  </a:lnTo>
                  <a:lnTo>
                    <a:pt x="683514" y="1168699"/>
                  </a:lnTo>
                  <a:lnTo>
                    <a:pt x="729422" y="1159286"/>
                  </a:lnTo>
                  <a:lnTo>
                    <a:pt x="773966" y="1146371"/>
                  </a:lnTo>
                  <a:lnTo>
                    <a:pt x="816991" y="1130109"/>
                  </a:lnTo>
                  <a:lnTo>
                    <a:pt x="858347" y="1110651"/>
                  </a:lnTo>
                  <a:lnTo>
                    <a:pt x="897881" y="1088150"/>
                  </a:lnTo>
                  <a:lnTo>
                    <a:pt x="935439" y="1062759"/>
                  </a:lnTo>
                  <a:lnTo>
                    <a:pt x="970869" y="1034630"/>
                  </a:lnTo>
                  <a:lnTo>
                    <a:pt x="1004019" y="1003917"/>
                  </a:lnTo>
                  <a:lnTo>
                    <a:pt x="1034735" y="970771"/>
                  </a:lnTo>
                  <a:lnTo>
                    <a:pt x="1062867" y="935346"/>
                  </a:lnTo>
                  <a:lnTo>
                    <a:pt x="1088260" y="897794"/>
                  </a:lnTo>
                  <a:lnTo>
                    <a:pt x="1110762" y="858268"/>
                  </a:lnTo>
                  <a:lnTo>
                    <a:pt x="1130222" y="816920"/>
                  </a:lnTo>
                  <a:lnTo>
                    <a:pt x="1146485" y="773903"/>
                  </a:lnTo>
                  <a:lnTo>
                    <a:pt x="1159400" y="729370"/>
                  </a:lnTo>
                  <a:lnTo>
                    <a:pt x="1168813" y="683474"/>
                  </a:lnTo>
                  <a:lnTo>
                    <a:pt x="1174574" y="636366"/>
                  </a:lnTo>
                  <a:lnTo>
                    <a:pt x="1176528" y="588200"/>
                  </a:lnTo>
                  <a:lnTo>
                    <a:pt x="1174574" y="540034"/>
                  </a:lnTo>
                  <a:lnTo>
                    <a:pt x="1168813" y="492927"/>
                  </a:lnTo>
                  <a:lnTo>
                    <a:pt x="1159400" y="447031"/>
                  </a:lnTo>
                  <a:lnTo>
                    <a:pt x="1146485" y="402498"/>
                  </a:lnTo>
                  <a:lnTo>
                    <a:pt x="1130222" y="359482"/>
                  </a:lnTo>
                  <a:lnTo>
                    <a:pt x="1110762" y="318135"/>
                  </a:lnTo>
                  <a:lnTo>
                    <a:pt x="1088260" y="278609"/>
                  </a:lnTo>
                  <a:lnTo>
                    <a:pt x="1062867" y="241058"/>
                  </a:lnTo>
                  <a:lnTo>
                    <a:pt x="1034735" y="205634"/>
                  </a:lnTo>
                  <a:lnTo>
                    <a:pt x="1004019" y="172489"/>
                  </a:lnTo>
                  <a:lnTo>
                    <a:pt x="970869" y="141777"/>
                  </a:lnTo>
                  <a:lnTo>
                    <a:pt x="935439" y="113649"/>
                  </a:lnTo>
                  <a:lnTo>
                    <a:pt x="897881" y="88259"/>
                  </a:lnTo>
                  <a:lnTo>
                    <a:pt x="858347" y="65759"/>
                  </a:lnTo>
                  <a:lnTo>
                    <a:pt x="816991" y="46302"/>
                  </a:lnTo>
                  <a:lnTo>
                    <a:pt x="773966" y="30040"/>
                  </a:lnTo>
                  <a:lnTo>
                    <a:pt x="729422" y="17126"/>
                  </a:lnTo>
                  <a:lnTo>
                    <a:pt x="683514" y="7713"/>
                  </a:lnTo>
                  <a:lnTo>
                    <a:pt x="636393" y="1953"/>
                  </a:lnTo>
                  <a:lnTo>
                    <a:pt x="58821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7" name="object 15">
              <a:extLst>
                <a:ext uri="{FF2B5EF4-FFF2-40B4-BE49-F238E27FC236}">
                  <a16:creationId xmlns:a16="http://schemas.microsoft.com/office/drawing/2014/main" id="{A83374EF-7C6E-ED02-C8A9-4AE021B255E8}"/>
                </a:ext>
              </a:extLst>
            </p:cNvPr>
            <p:cNvSpPr/>
            <p:nvPr/>
          </p:nvSpPr>
          <p:spPr>
            <a:xfrm>
              <a:off x="8520724" y="7722683"/>
              <a:ext cx="1176655" cy="1176655"/>
            </a:xfrm>
            <a:custGeom>
              <a:avLst/>
              <a:gdLst/>
              <a:ahLst/>
              <a:cxnLst/>
              <a:rect l="l" t="t" r="r" b="b"/>
              <a:pathLst>
                <a:path w="1176654" h="1176654">
                  <a:moveTo>
                    <a:pt x="588213" y="1176413"/>
                  </a:moveTo>
                  <a:lnTo>
                    <a:pt x="636393" y="1174459"/>
                  </a:lnTo>
                  <a:lnTo>
                    <a:pt x="683514" y="1168699"/>
                  </a:lnTo>
                  <a:lnTo>
                    <a:pt x="729422" y="1159286"/>
                  </a:lnTo>
                  <a:lnTo>
                    <a:pt x="773966" y="1146371"/>
                  </a:lnTo>
                  <a:lnTo>
                    <a:pt x="816991" y="1130109"/>
                  </a:lnTo>
                  <a:lnTo>
                    <a:pt x="858347" y="1110651"/>
                  </a:lnTo>
                  <a:lnTo>
                    <a:pt x="897881" y="1088150"/>
                  </a:lnTo>
                  <a:lnTo>
                    <a:pt x="935439" y="1062759"/>
                  </a:lnTo>
                  <a:lnTo>
                    <a:pt x="970869" y="1034630"/>
                  </a:lnTo>
                  <a:lnTo>
                    <a:pt x="1004019" y="1003917"/>
                  </a:lnTo>
                  <a:lnTo>
                    <a:pt x="1034735" y="970771"/>
                  </a:lnTo>
                  <a:lnTo>
                    <a:pt x="1062867" y="935346"/>
                  </a:lnTo>
                  <a:lnTo>
                    <a:pt x="1088260" y="897794"/>
                  </a:lnTo>
                  <a:lnTo>
                    <a:pt x="1110762" y="858268"/>
                  </a:lnTo>
                  <a:lnTo>
                    <a:pt x="1130222" y="816920"/>
                  </a:lnTo>
                  <a:lnTo>
                    <a:pt x="1146485" y="773903"/>
                  </a:lnTo>
                  <a:lnTo>
                    <a:pt x="1159400" y="729370"/>
                  </a:lnTo>
                  <a:lnTo>
                    <a:pt x="1168813" y="683474"/>
                  </a:lnTo>
                  <a:lnTo>
                    <a:pt x="1174574" y="636366"/>
                  </a:lnTo>
                  <a:lnTo>
                    <a:pt x="1176528" y="588200"/>
                  </a:lnTo>
                  <a:lnTo>
                    <a:pt x="1174574" y="540034"/>
                  </a:lnTo>
                  <a:lnTo>
                    <a:pt x="1168813" y="492927"/>
                  </a:lnTo>
                  <a:lnTo>
                    <a:pt x="1159400" y="447031"/>
                  </a:lnTo>
                  <a:lnTo>
                    <a:pt x="1146485" y="402498"/>
                  </a:lnTo>
                  <a:lnTo>
                    <a:pt x="1130222" y="359482"/>
                  </a:lnTo>
                  <a:lnTo>
                    <a:pt x="1110762" y="318135"/>
                  </a:lnTo>
                  <a:lnTo>
                    <a:pt x="1088260" y="278609"/>
                  </a:lnTo>
                  <a:lnTo>
                    <a:pt x="1062867" y="241058"/>
                  </a:lnTo>
                  <a:lnTo>
                    <a:pt x="1034735" y="205634"/>
                  </a:lnTo>
                  <a:lnTo>
                    <a:pt x="1004019" y="172489"/>
                  </a:lnTo>
                  <a:lnTo>
                    <a:pt x="970869" y="141777"/>
                  </a:lnTo>
                  <a:lnTo>
                    <a:pt x="935439" y="113649"/>
                  </a:lnTo>
                  <a:lnTo>
                    <a:pt x="897881" y="88259"/>
                  </a:lnTo>
                  <a:lnTo>
                    <a:pt x="858347" y="65759"/>
                  </a:lnTo>
                  <a:lnTo>
                    <a:pt x="816991" y="46302"/>
                  </a:lnTo>
                  <a:lnTo>
                    <a:pt x="773966" y="30040"/>
                  </a:lnTo>
                  <a:lnTo>
                    <a:pt x="729422" y="17126"/>
                  </a:lnTo>
                  <a:lnTo>
                    <a:pt x="683514" y="7713"/>
                  </a:lnTo>
                  <a:lnTo>
                    <a:pt x="636393" y="1953"/>
                  </a:lnTo>
                  <a:lnTo>
                    <a:pt x="588213" y="0"/>
                  </a:lnTo>
                  <a:lnTo>
                    <a:pt x="540045" y="1953"/>
                  </a:lnTo>
                  <a:lnTo>
                    <a:pt x="492936" y="7713"/>
                  </a:lnTo>
                  <a:lnTo>
                    <a:pt x="447038" y="17126"/>
                  </a:lnTo>
                  <a:lnTo>
                    <a:pt x="402505" y="30040"/>
                  </a:lnTo>
                  <a:lnTo>
                    <a:pt x="359487" y="46302"/>
                  </a:lnTo>
                  <a:lnTo>
                    <a:pt x="318139" y="65759"/>
                  </a:lnTo>
                  <a:lnTo>
                    <a:pt x="278613" y="88259"/>
                  </a:lnTo>
                  <a:lnTo>
                    <a:pt x="241061" y="113649"/>
                  </a:lnTo>
                  <a:lnTo>
                    <a:pt x="205636" y="141777"/>
                  </a:lnTo>
                  <a:lnTo>
                    <a:pt x="172491" y="172489"/>
                  </a:lnTo>
                  <a:lnTo>
                    <a:pt x="141778" y="205634"/>
                  </a:lnTo>
                  <a:lnTo>
                    <a:pt x="113650" y="241058"/>
                  </a:lnTo>
                  <a:lnTo>
                    <a:pt x="88260" y="278609"/>
                  </a:lnTo>
                  <a:lnTo>
                    <a:pt x="65759" y="318135"/>
                  </a:lnTo>
                  <a:lnTo>
                    <a:pt x="46302" y="359482"/>
                  </a:lnTo>
                  <a:lnTo>
                    <a:pt x="30040" y="402498"/>
                  </a:lnTo>
                  <a:lnTo>
                    <a:pt x="17126" y="447031"/>
                  </a:lnTo>
                  <a:lnTo>
                    <a:pt x="7713" y="492927"/>
                  </a:lnTo>
                  <a:lnTo>
                    <a:pt x="1953" y="540034"/>
                  </a:lnTo>
                  <a:lnTo>
                    <a:pt x="0" y="588200"/>
                  </a:lnTo>
                  <a:lnTo>
                    <a:pt x="1953" y="636366"/>
                  </a:lnTo>
                  <a:lnTo>
                    <a:pt x="7713" y="683474"/>
                  </a:lnTo>
                  <a:lnTo>
                    <a:pt x="17126" y="729370"/>
                  </a:lnTo>
                  <a:lnTo>
                    <a:pt x="30040" y="773903"/>
                  </a:lnTo>
                  <a:lnTo>
                    <a:pt x="46302" y="816920"/>
                  </a:lnTo>
                  <a:lnTo>
                    <a:pt x="65759" y="858268"/>
                  </a:lnTo>
                  <a:lnTo>
                    <a:pt x="88260" y="897794"/>
                  </a:lnTo>
                  <a:lnTo>
                    <a:pt x="113650" y="935346"/>
                  </a:lnTo>
                  <a:lnTo>
                    <a:pt x="141778" y="970771"/>
                  </a:lnTo>
                  <a:lnTo>
                    <a:pt x="172491" y="1003917"/>
                  </a:lnTo>
                  <a:lnTo>
                    <a:pt x="205636" y="1034630"/>
                  </a:lnTo>
                  <a:lnTo>
                    <a:pt x="241061" y="1062759"/>
                  </a:lnTo>
                  <a:lnTo>
                    <a:pt x="278613" y="1088150"/>
                  </a:lnTo>
                  <a:lnTo>
                    <a:pt x="318139" y="1110651"/>
                  </a:lnTo>
                  <a:lnTo>
                    <a:pt x="359487" y="1130109"/>
                  </a:lnTo>
                  <a:lnTo>
                    <a:pt x="402505" y="1146371"/>
                  </a:lnTo>
                  <a:lnTo>
                    <a:pt x="447038" y="1159286"/>
                  </a:lnTo>
                  <a:lnTo>
                    <a:pt x="492936" y="1168699"/>
                  </a:lnTo>
                  <a:lnTo>
                    <a:pt x="540045" y="1174459"/>
                  </a:lnTo>
                  <a:lnTo>
                    <a:pt x="588213" y="1176413"/>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8" name="object 16">
              <a:extLst>
                <a:ext uri="{FF2B5EF4-FFF2-40B4-BE49-F238E27FC236}">
                  <a16:creationId xmlns:a16="http://schemas.microsoft.com/office/drawing/2014/main" id="{816CEAFC-A7C9-2B5C-6353-AD804B8AA6CC}"/>
                </a:ext>
              </a:extLst>
            </p:cNvPr>
            <p:cNvSpPr/>
            <p:nvPr/>
          </p:nvSpPr>
          <p:spPr>
            <a:xfrm>
              <a:off x="8576097" y="7777926"/>
              <a:ext cx="1066165" cy="1066165"/>
            </a:xfrm>
            <a:custGeom>
              <a:avLst/>
              <a:gdLst/>
              <a:ahLst/>
              <a:cxnLst/>
              <a:rect l="l" t="t" r="r" b="b"/>
              <a:pathLst>
                <a:path w="1066165" h="1066165">
                  <a:moveTo>
                    <a:pt x="532841" y="0"/>
                  </a:moveTo>
                  <a:lnTo>
                    <a:pt x="484403" y="2182"/>
                  </a:lnTo>
                  <a:lnTo>
                    <a:pt x="437171" y="8602"/>
                  </a:lnTo>
                  <a:lnTo>
                    <a:pt x="391334" y="19071"/>
                  </a:lnTo>
                  <a:lnTo>
                    <a:pt x="347082" y="33399"/>
                  </a:lnTo>
                  <a:lnTo>
                    <a:pt x="304604" y="51396"/>
                  </a:lnTo>
                  <a:lnTo>
                    <a:pt x="264090" y="72873"/>
                  </a:lnTo>
                  <a:lnTo>
                    <a:pt x="225728" y="97639"/>
                  </a:lnTo>
                  <a:lnTo>
                    <a:pt x="189709" y="125505"/>
                  </a:lnTo>
                  <a:lnTo>
                    <a:pt x="156221" y="156283"/>
                  </a:lnTo>
                  <a:lnTo>
                    <a:pt x="125454" y="189780"/>
                  </a:lnTo>
                  <a:lnTo>
                    <a:pt x="97597" y="225810"/>
                  </a:lnTo>
                  <a:lnTo>
                    <a:pt x="72840" y="264180"/>
                  </a:lnTo>
                  <a:lnTo>
                    <a:pt x="51372" y="304703"/>
                  </a:lnTo>
                  <a:lnTo>
                    <a:pt x="33383" y="347187"/>
                  </a:lnTo>
                  <a:lnTo>
                    <a:pt x="19062" y="391445"/>
                  </a:lnTo>
                  <a:lnTo>
                    <a:pt x="8598" y="437285"/>
                  </a:lnTo>
                  <a:lnTo>
                    <a:pt x="2181" y="484518"/>
                  </a:lnTo>
                  <a:lnTo>
                    <a:pt x="0" y="532955"/>
                  </a:lnTo>
                  <a:lnTo>
                    <a:pt x="2181" y="581394"/>
                  </a:lnTo>
                  <a:lnTo>
                    <a:pt x="8598" y="628629"/>
                  </a:lnTo>
                  <a:lnTo>
                    <a:pt x="19062" y="674470"/>
                  </a:lnTo>
                  <a:lnTo>
                    <a:pt x="33383" y="718728"/>
                  </a:lnTo>
                  <a:lnTo>
                    <a:pt x="51372" y="761213"/>
                  </a:lnTo>
                  <a:lnTo>
                    <a:pt x="72840" y="801735"/>
                  </a:lnTo>
                  <a:lnTo>
                    <a:pt x="97597" y="840106"/>
                  </a:lnTo>
                  <a:lnTo>
                    <a:pt x="125454" y="876135"/>
                  </a:lnTo>
                  <a:lnTo>
                    <a:pt x="156221" y="909632"/>
                  </a:lnTo>
                  <a:lnTo>
                    <a:pt x="189709" y="940409"/>
                  </a:lnTo>
                  <a:lnTo>
                    <a:pt x="225728" y="968275"/>
                  </a:lnTo>
                  <a:lnTo>
                    <a:pt x="264090" y="993040"/>
                  </a:lnTo>
                  <a:lnTo>
                    <a:pt x="304604" y="1014516"/>
                  </a:lnTo>
                  <a:lnTo>
                    <a:pt x="347082" y="1032512"/>
                  </a:lnTo>
                  <a:lnTo>
                    <a:pt x="391334" y="1046840"/>
                  </a:lnTo>
                  <a:lnTo>
                    <a:pt x="437171" y="1057308"/>
                  </a:lnTo>
                  <a:lnTo>
                    <a:pt x="484403" y="1063728"/>
                  </a:lnTo>
                  <a:lnTo>
                    <a:pt x="532841" y="1065910"/>
                  </a:lnTo>
                  <a:lnTo>
                    <a:pt x="581295" y="1063728"/>
                  </a:lnTo>
                  <a:lnTo>
                    <a:pt x="628541" y="1057308"/>
                  </a:lnTo>
                  <a:lnTo>
                    <a:pt x="674391" y="1046840"/>
                  </a:lnTo>
                  <a:lnTo>
                    <a:pt x="718654" y="1032512"/>
                  </a:lnTo>
                  <a:lnTo>
                    <a:pt x="761143" y="1014516"/>
                  </a:lnTo>
                  <a:lnTo>
                    <a:pt x="801666" y="993040"/>
                  </a:lnTo>
                  <a:lnTo>
                    <a:pt x="840036" y="968275"/>
                  </a:lnTo>
                  <a:lnTo>
                    <a:pt x="876062" y="940409"/>
                  </a:lnTo>
                  <a:lnTo>
                    <a:pt x="909556" y="909632"/>
                  </a:lnTo>
                  <a:lnTo>
                    <a:pt x="940328" y="876135"/>
                  </a:lnTo>
                  <a:lnTo>
                    <a:pt x="968188" y="840106"/>
                  </a:lnTo>
                  <a:lnTo>
                    <a:pt x="992949" y="801735"/>
                  </a:lnTo>
                  <a:lnTo>
                    <a:pt x="1014419" y="761213"/>
                  </a:lnTo>
                  <a:lnTo>
                    <a:pt x="1032410" y="718728"/>
                  </a:lnTo>
                  <a:lnTo>
                    <a:pt x="1046732" y="674470"/>
                  </a:lnTo>
                  <a:lnTo>
                    <a:pt x="1057197" y="628629"/>
                  </a:lnTo>
                  <a:lnTo>
                    <a:pt x="1063615" y="581394"/>
                  </a:lnTo>
                  <a:lnTo>
                    <a:pt x="1065796" y="532955"/>
                  </a:lnTo>
                  <a:lnTo>
                    <a:pt x="1063615" y="484518"/>
                  </a:lnTo>
                  <a:lnTo>
                    <a:pt x="1057197" y="437285"/>
                  </a:lnTo>
                  <a:lnTo>
                    <a:pt x="1046732" y="391445"/>
                  </a:lnTo>
                  <a:lnTo>
                    <a:pt x="1032410" y="347187"/>
                  </a:lnTo>
                  <a:lnTo>
                    <a:pt x="1014419" y="304703"/>
                  </a:lnTo>
                  <a:lnTo>
                    <a:pt x="992949" y="264180"/>
                  </a:lnTo>
                  <a:lnTo>
                    <a:pt x="968188" y="225810"/>
                  </a:lnTo>
                  <a:lnTo>
                    <a:pt x="940328" y="189780"/>
                  </a:lnTo>
                  <a:lnTo>
                    <a:pt x="909556" y="156283"/>
                  </a:lnTo>
                  <a:lnTo>
                    <a:pt x="876062" y="125505"/>
                  </a:lnTo>
                  <a:lnTo>
                    <a:pt x="840036" y="97639"/>
                  </a:lnTo>
                  <a:lnTo>
                    <a:pt x="801666" y="72873"/>
                  </a:lnTo>
                  <a:lnTo>
                    <a:pt x="761143" y="51396"/>
                  </a:lnTo>
                  <a:lnTo>
                    <a:pt x="718654" y="33399"/>
                  </a:lnTo>
                  <a:lnTo>
                    <a:pt x="674391" y="19071"/>
                  </a:lnTo>
                  <a:lnTo>
                    <a:pt x="628541" y="8602"/>
                  </a:lnTo>
                  <a:lnTo>
                    <a:pt x="581295" y="2182"/>
                  </a:lnTo>
                  <a:lnTo>
                    <a:pt x="532841" y="0"/>
                  </a:lnTo>
                  <a:close/>
                </a:path>
              </a:pathLst>
            </a:custGeom>
            <a:solidFill>
              <a:srgbClr val="212A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19" name="object 17">
              <a:extLst>
                <a:ext uri="{FF2B5EF4-FFF2-40B4-BE49-F238E27FC236}">
                  <a16:creationId xmlns:a16="http://schemas.microsoft.com/office/drawing/2014/main" id="{9CB2C06A-DDD1-D62E-1CBF-AE3FB408542B}"/>
                </a:ext>
              </a:extLst>
            </p:cNvPr>
            <p:cNvSpPr/>
            <p:nvPr/>
          </p:nvSpPr>
          <p:spPr>
            <a:xfrm>
              <a:off x="5681813" y="2228733"/>
              <a:ext cx="1140460" cy="1140460"/>
            </a:xfrm>
            <a:custGeom>
              <a:avLst/>
              <a:gdLst/>
              <a:ahLst/>
              <a:cxnLst/>
              <a:rect l="l" t="t" r="r" b="b"/>
              <a:pathLst>
                <a:path w="1140459" h="1140460">
                  <a:moveTo>
                    <a:pt x="570128" y="0"/>
                  </a:moveTo>
                  <a:lnTo>
                    <a:pt x="521013" y="2096"/>
                  </a:lnTo>
                  <a:lnTo>
                    <a:pt x="473043" y="8272"/>
                  </a:lnTo>
                  <a:lnTo>
                    <a:pt x="426391" y="18354"/>
                  </a:lnTo>
                  <a:lnTo>
                    <a:pt x="381229" y="32170"/>
                  </a:lnTo>
                  <a:lnTo>
                    <a:pt x="337730" y="49547"/>
                  </a:lnTo>
                  <a:lnTo>
                    <a:pt x="296067" y="70312"/>
                  </a:lnTo>
                  <a:lnTo>
                    <a:pt x="256412" y="94294"/>
                  </a:lnTo>
                  <a:lnTo>
                    <a:pt x="218937" y="121319"/>
                  </a:lnTo>
                  <a:lnTo>
                    <a:pt x="183816" y="151215"/>
                  </a:lnTo>
                  <a:lnTo>
                    <a:pt x="151221" y="183809"/>
                  </a:lnTo>
                  <a:lnTo>
                    <a:pt x="121324" y="218929"/>
                  </a:lnTo>
                  <a:lnTo>
                    <a:pt x="94298" y="256403"/>
                  </a:lnTo>
                  <a:lnTo>
                    <a:pt x="70315" y="296057"/>
                  </a:lnTo>
                  <a:lnTo>
                    <a:pt x="49549" y="337720"/>
                  </a:lnTo>
                  <a:lnTo>
                    <a:pt x="32171" y="381218"/>
                  </a:lnTo>
                  <a:lnTo>
                    <a:pt x="18355" y="426379"/>
                  </a:lnTo>
                  <a:lnTo>
                    <a:pt x="8273" y="473030"/>
                  </a:lnTo>
                  <a:lnTo>
                    <a:pt x="2097" y="521000"/>
                  </a:lnTo>
                  <a:lnTo>
                    <a:pt x="0" y="570115"/>
                  </a:lnTo>
                  <a:lnTo>
                    <a:pt x="2097" y="619233"/>
                  </a:lnTo>
                  <a:lnTo>
                    <a:pt x="8273" y="667204"/>
                  </a:lnTo>
                  <a:lnTo>
                    <a:pt x="18355" y="713856"/>
                  </a:lnTo>
                  <a:lnTo>
                    <a:pt x="32171" y="759015"/>
                  </a:lnTo>
                  <a:lnTo>
                    <a:pt x="49549" y="802511"/>
                  </a:lnTo>
                  <a:lnTo>
                    <a:pt x="70315" y="844170"/>
                  </a:lnTo>
                  <a:lnTo>
                    <a:pt x="94298" y="883819"/>
                  </a:lnTo>
                  <a:lnTo>
                    <a:pt x="121324" y="921287"/>
                  </a:lnTo>
                  <a:lnTo>
                    <a:pt x="151221" y="956402"/>
                  </a:lnTo>
                  <a:lnTo>
                    <a:pt x="183816" y="988990"/>
                  </a:lnTo>
                  <a:lnTo>
                    <a:pt x="218937" y="1018880"/>
                  </a:lnTo>
                  <a:lnTo>
                    <a:pt x="256412" y="1045899"/>
                  </a:lnTo>
                  <a:lnTo>
                    <a:pt x="296067" y="1069875"/>
                  </a:lnTo>
                  <a:lnTo>
                    <a:pt x="337730" y="1090635"/>
                  </a:lnTo>
                  <a:lnTo>
                    <a:pt x="381229" y="1108007"/>
                  </a:lnTo>
                  <a:lnTo>
                    <a:pt x="426391" y="1121819"/>
                  </a:lnTo>
                  <a:lnTo>
                    <a:pt x="473043" y="1131897"/>
                  </a:lnTo>
                  <a:lnTo>
                    <a:pt x="521013" y="1138071"/>
                  </a:lnTo>
                  <a:lnTo>
                    <a:pt x="570128" y="1140167"/>
                  </a:lnTo>
                  <a:lnTo>
                    <a:pt x="619245" y="1138071"/>
                  </a:lnTo>
                  <a:lnTo>
                    <a:pt x="667216" y="1131897"/>
                  </a:lnTo>
                  <a:lnTo>
                    <a:pt x="713869" y="1121819"/>
                  </a:lnTo>
                  <a:lnTo>
                    <a:pt x="759030" y="1108007"/>
                  </a:lnTo>
                  <a:lnTo>
                    <a:pt x="802529" y="1090635"/>
                  </a:lnTo>
                  <a:lnTo>
                    <a:pt x="844192" y="1069875"/>
                  </a:lnTo>
                  <a:lnTo>
                    <a:pt x="883846" y="1045899"/>
                  </a:lnTo>
                  <a:lnTo>
                    <a:pt x="921319" y="1018880"/>
                  </a:lnTo>
                  <a:lnTo>
                    <a:pt x="956439" y="988990"/>
                  </a:lnTo>
                  <a:lnTo>
                    <a:pt x="989033" y="956402"/>
                  </a:lnTo>
                  <a:lnTo>
                    <a:pt x="1018928" y="921287"/>
                  </a:lnTo>
                  <a:lnTo>
                    <a:pt x="1045953" y="883819"/>
                  </a:lnTo>
                  <a:lnTo>
                    <a:pt x="1069933" y="844170"/>
                  </a:lnTo>
                  <a:lnTo>
                    <a:pt x="1090698" y="802511"/>
                  </a:lnTo>
                  <a:lnTo>
                    <a:pt x="1108075" y="759015"/>
                  </a:lnTo>
                  <a:lnTo>
                    <a:pt x="1121890" y="713856"/>
                  </a:lnTo>
                  <a:lnTo>
                    <a:pt x="1131971" y="667204"/>
                  </a:lnTo>
                  <a:lnTo>
                    <a:pt x="1138147" y="619233"/>
                  </a:lnTo>
                  <a:lnTo>
                    <a:pt x="1140244" y="570115"/>
                  </a:lnTo>
                  <a:lnTo>
                    <a:pt x="1138147" y="521000"/>
                  </a:lnTo>
                  <a:lnTo>
                    <a:pt x="1131971" y="473030"/>
                  </a:lnTo>
                  <a:lnTo>
                    <a:pt x="1121890" y="426379"/>
                  </a:lnTo>
                  <a:lnTo>
                    <a:pt x="1108075" y="381218"/>
                  </a:lnTo>
                  <a:lnTo>
                    <a:pt x="1090698" y="337720"/>
                  </a:lnTo>
                  <a:lnTo>
                    <a:pt x="1069933" y="296057"/>
                  </a:lnTo>
                  <a:lnTo>
                    <a:pt x="1045953" y="256403"/>
                  </a:lnTo>
                  <a:lnTo>
                    <a:pt x="1018928" y="218929"/>
                  </a:lnTo>
                  <a:lnTo>
                    <a:pt x="989033" y="183809"/>
                  </a:lnTo>
                  <a:lnTo>
                    <a:pt x="956439" y="151215"/>
                  </a:lnTo>
                  <a:lnTo>
                    <a:pt x="921319" y="121319"/>
                  </a:lnTo>
                  <a:lnTo>
                    <a:pt x="883846" y="94294"/>
                  </a:lnTo>
                  <a:lnTo>
                    <a:pt x="844192" y="70312"/>
                  </a:lnTo>
                  <a:lnTo>
                    <a:pt x="802529" y="49547"/>
                  </a:lnTo>
                  <a:lnTo>
                    <a:pt x="759030" y="32170"/>
                  </a:lnTo>
                  <a:lnTo>
                    <a:pt x="713869" y="18354"/>
                  </a:lnTo>
                  <a:lnTo>
                    <a:pt x="667216" y="8272"/>
                  </a:lnTo>
                  <a:lnTo>
                    <a:pt x="619245" y="2096"/>
                  </a:lnTo>
                  <a:lnTo>
                    <a:pt x="57012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0" name="object 18">
              <a:extLst>
                <a:ext uri="{FF2B5EF4-FFF2-40B4-BE49-F238E27FC236}">
                  <a16:creationId xmlns:a16="http://schemas.microsoft.com/office/drawing/2014/main" id="{D4BE7E6B-D93E-9B4D-D826-C42B394147CF}"/>
                </a:ext>
              </a:extLst>
            </p:cNvPr>
            <p:cNvSpPr/>
            <p:nvPr/>
          </p:nvSpPr>
          <p:spPr>
            <a:xfrm>
              <a:off x="5681813" y="2228733"/>
              <a:ext cx="1140460" cy="1140460"/>
            </a:xfrm>
            <a:custGeom>
              <a:avLst/>
              <a:gdLst/>
              <a:ahLst/>
              <a:cxnLst/>
              <a:rect l="l" t="t" r="r" b="b"/>
              <a:pathLst>
                <a:path w="1140459" h="1140460">
                  <a:moveTo>
                    <a:pt x="570128" y="1140167"/>
                  </a:moveTo>
                  <a:lnTo>
                    <a:pt x="619245" y="1138071"/>
                  </a:lnTo>
                  <a:lnTo>
                    <a:pt x="667216" y="1131897"/>
                  </a:lnTo>
                  <a:lnTo>
                    <a:pt x="713869" y="1121819"/>
                  </a:lnTo>
                  <a:lnTo>
                    <a:pt x="759030" y="1108007"/>
                  </a:lnTo>
                  <a:lnTo>
                    <a:pt x="802529" y="1090635"/>
                  </a:lnTo>
                  <a:lnTo>
                    <a:pt x="844192" y="1069875"/>
                  </a:lnTo>
                  <a:lnTo>
                    <a:pt x="883846" y="1045899"/>
                  </a:lnTo>
                  <a:lnTo>
                    <a:pt x="921319" y="1018880"/>
                  </a:lnTo>
                  <a:lnTo>
                    <a:pt x="956439" y="988990"/>
                  </a:lnTo>
                  <a:lnTo>
                    <a:pt x="989033" y="956402"/>
                  </a:lnTo>
                  <a:lnTo>
                    <a:pt x="1018928" y="921287"/>
                  </a:lnTo>
                  <a:lnTo>
                    <a:pt x="1045953" y="883819"/>
                  </a:lnTo>
                  <a:lnTo>
                    <a:pt x="1069933" y="844170"/>
                  </a:lnTo>
                  <a:lnTo>
                    <a:pt x="1090698" y="802511"/>
                  </a:lnTo>
                  <a:lnTo>
                    <a:pt x="1108075" y="759015"/>
                  </a:lnTo>
                  <a:lnTo>
                    <a:pt x="1121890" y="713856"/>
                  </a:lnTo>
                  <a:lnTo>
                    <a:pt x="1131971" y="667204"/>
                  </a:lnTo>
                  <a:lnTo>
                    <a:pt x="1138147" y="619233"/>
                  </a:lnTo>
                  <a:lnTo>
                    <a:pt x="1140244" y="570115"/>
                  </a:lnTo>
                  <a:lnTo>
                    <a:pt x="1138147" y="521000"/>
                  </a:lnTo>
                  <a:lnTo>
                    <a:pt x="1131971" y="473030"/>
                  </a:lnTo>
                  <a:lnTo>
                    <a:pt x="1121890" y="426379"/>
                  </a:lnTo>
                  <a:lnTo>
                    <a:pt x="1108075" y="381218"/>
                  </a:lnTo>
                  <a:lnTo>
                    <a:pt x="1090698" y="337720"/>
                  </a:lnTo>
                  <a:lnTo>
                    <a:pt x="1069933" y="296057"/>
                  </a:lnTo>
                  <a:lnTo>
                    <a:pt x="1045953" y="256403"/>
                  </a:lnTo>
                  <a:lnTo>
                    <a:pt x="1018928" y="218929"/>
                  </a:lnTo>
                  <a:lnTo>
                    <a:pt x="989033" y="183809"/>
                  </a:lnTo>
                  <a:lnTo>
                    <a:pt x="956439" y="151215"/>
                  </a:lnTo>
                  <a:lnTo>
                    <a:pt x="921319" y="121319"/>
                  </a:lnTo>
                  <a:lnTo>
                    <a:pt x="883846" y="94294"/>
                  </a:lnTo>
                  <a:lnTo>
                    <a:pt x="844192" y="70312"/>
                  </a:lnTo>
                  <a:lnTo>
                    <a:pt x="802529" y="49547"/>
                  </a:lnTo>
                  <a:lnTo>
                    <a:pt x="759030" y="32170"/>
                  </a:lnTo>
                  <a:lnTo>
                    <a:pt x="713869" y="18354"/>
                  </a:lnTo>
                  <a:lnTo>
                    <a:pt x="667216" y="8272"/>
                  </a:lnTo>
                  <a:lnTo>
                    <a:pt x="619245" y="2096"/>
                  </a:lnTo>
                  <a:lnTo>
                    <a:pt x="570128" y="0"/>
                  </a:lnTo>
                  <a:lnTo>
                    <a:pt x="521013" y="2096"/>
                  </a:lnTo>
                  <a:lnTo>
                    <a:pt x="473043" y="8272"/>
                  </a:lnTo>
                  <a:lnTo>
                    <a:pt x="426391" y="18354"/>
                  </a:lnTo>
                  <a:lnTo>
                    <a:pt x="381229" y="32170"/>
                  </a:lnTo>
                  <a:lnTo>
                    <a:pt x="337730" y="49547"/>
                  </a:lnTo>
                  <a:lnTo>
                    <a:pt x="296067" y="70312"/>
                  </a:lnTo>
                  <a:lnTo>
                    <a:pt x="256412" y="94294"/>
                  </a:lnTo>
                  <a:lnTo>
                    <a:pt x="218937" y="121319"/>
                  </a:lnTo>
                  <a:lnTo>
                    <a:pt x="183816" y="151215"/>
                  </a:lnTo>
                  <a:lnTo>
                    <a:pt x="151221" y="183809"/>
                  </a:lnTo>
                  <a:lnTo>
                    <a:pt x="121324" y="218929"/>
                  </a:lnTo>
                  <a:lnTo>
                    <a:pt x="94298" y="256403"/>
                  </a:lnTo>
                  <a:lnTo>
                    <a:pt x="70315" y="296057"/>
                  </a:lnTo>
                  <a:lnTo>
                    <a:pt x="49549" y="337720"/>
                  </a:lnTo>
                  <a:lnTo>
                    <a:pt x="32171" y="381218"/>
                  </a:lnTo>
                  <a:lnTo>
                    <a:pt x="18355" y="426379"/>
                  </a:lnTo>
                  <a:lnTo>
                    <a:pt x="8273" y="473030"/>
                  </a:lnTo>
                  <a:lnTo>
                    <a:pt x="2097" y="521000"/>
                  </a:lnTo>
                  <a:lnTo>
                    <a:pt x="0" y="570115"/>
                  </a:lnTo>
                  <a:lnTo>
                    <a:pt x="2097" y="619233"/>
                  </a:lnTo>
                  <a:lnTo>
                    <a:pt x="8273" y="667204"/>
                  </a:lnTo>
                  <a:lnTo>
                    <a:pt x="18355" y="713856"/>
                  </a:lnTo>
                  <a:lnTo>
                    <a:pt x="32171" y="759015"/>
                  </a:lnTo>
                  <a:lnTo>
                    <a:pt x="49549" y="802511"/>
                  </a:lnTo>
                  <a:lnTo>
                    <a:pt x="70315" y="844170"/>
                  </a:lnTo>
                  <a:lnTo>
                    <a:pt x="94298" y="883819"/>
                  </a:lnTo>
                  <a:lnTo>
                    <a:pt x="121324" y="921287"/>
                  </a:lnTo>
                  <a:lnTo>
                    <a:pt x="151221" y="956402"/>
                  </a:lnTo>
                  <a:lnTo>
                    <a:pt x="183816" y="988990"/>
                  </a:lnTo>
                  <a:lnTo>
                    <a:pt x="218937" y="1018880"/>
                  </a:lnTo>
                  <a:lnTo>
                    <a:pt x="256412" y="1045899"/>
                  </a:lnTo>
                  <a:lnTo>
                    <a:pt x="296067" y="1069875"/>
                  </a:lnTo>
                  <a:lnTo>
                    <a:pt x="337730" y="1090635"/>
                  </a:lnTo>
                  <a:lnTo>
                    <a:pt x="381229" y="1108007"/>
                  </a:lnTo>
                  <a:lnTo>
                    <a:pt x="426391" y="1121819"/>
                  </a:lnTo>
                  <a:lnTo>
                    <a:pt x="473043" y="1131897"/>
                  </a:lnTo>
                  <a:lnTo>
                    <a:pt x="521013" y="1138071"/>
                  </a:lnTo>
                  <a:lnTo>
                    <a:pt x="570128" y="1140167"/>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1" name="object 19">
              <a:extLst>
                <a:ext uri="{FF2B5EF4-FFF2-40B4-BE49-F238E27FC236}">
                  <a16:creationId xmlns:a16="http://schemas.microsoft.com/office/drawing/2014/main" id="{25CB62D7-9E67-9326-BF61-A2975083AA31}"/>
                </a:ext>
              </a:extLst>
            </p:cNvPr>
            <p:cNvSpPr/>
            <p:nvPr/>
          </p:nvSpPr>
          <p:spPr>
            <a:xfrm>
              <a:off x="5765221" y="2313053"/>
              <a:ext cx="972819" cy="972819"/>
            </a:xfrm>
            <a:custGeom>
              <a:avLst/>
              <a:gdLst/>
              <a:ahLst/>
              <a:cxnLst/>
              <a:rect l="l" t="t" r="r" b="b"/>
              <a:pathLst>
                <a:path w="972820" h="972820">
                  <a:moveTo>
                    <a:pt x="486333" y="0"/>
                  </a:moveTo>
                  <a:lnTo>
                    <a:pt x="439558" y="2230"/>
                  </a:lnTo>
                  <a:lnTo>
                    <a:pt x="394027" y="8786"/>
                  </a:lnTo>
                  <a:lnTo>
                    <a:pt x="349947" y="19461"/>
                  </a:lnTo>
                  <a:lnTo>
                    <a:pt x="307521" y="34050"/>
                  </a:lnTo>
                  <a:lnTo>
                    <a:pt x="266956" y="52347"/>
                  </a:lnTo>
                  <a:lnTo>
                    <a:pt x="228456" y="74147"/>
                  </a:lnTo>
                  <a:lnTo>
                    <a:pt x="192228" y="99244"/>
                  </a:lnTo>
                  <a:lnTo>
                    <a:pt x="158475" y="127433"/>
                  </a:lnTo>
                  <a:lnTo>
                    <a:pt x="127404" y="158507"/>
                  </a:lnTo>
                  <a:lnTo>
                    <a:pt x="99220" y="192263"/>
                  </a:lnTo>
                  <a:lnTo>
                    <a:pt x="74128" y="228494"/>
                  </a:lnTo>
                  <a:lnTo>
                    <a:pt x="52333" y="266994"/>
                  </a:lnTo>
                  <a:lnTo>
                    <a:pt x="34040" y="307558"/>
                  </a:lnTo>
                  <a:lnTo>
                    <a:pt x="19455" y="349981"/>
                  </a:lnTo>
                  <a:lnTo>
                    <a:pt x="8783" y="394057"/>
                  </a:lnTo>
                  <a:lnTo>
                    <a:pt x="2230" y="439581"/>
                  </a:lnTo>
                  <a:lnTo>
                    <a:pt x="0" y="486346"/>
                  </a:lnTo>
                  <a:lnTo>
                    <a:pt x="2230" y="533121"/>
                  </a:lnTo>
                  <a:lnTo>
                    <a:pt x="8783" y="578652"/>
                  </a:lnTo>
                  <a:lnTo>
                    <a:pt x="19455" y="622733"/>
                  </a:lnTo>
                  <a:lnTo>
                    <a:pt x="34040" y="665158"/>
                  </a:lnTo>
                  <a:lnTo>
                    <a:pt x="52333" y="705723"/>
                  </a:lnTo>
                  <a:lnTo>
                    <a:pt x="74128" y="744223"/>
                  </a:lnTo>
                  <a:lnTo>
                    <a:pt x="99220" y="780451"/>
                  </a:lnTo>
                  <a:lnTo>
                    <a:pt x="127404" y="814204"/>
                  </a:lnTo>
                  <a:lnTo>
                    <a:pt x="158475" y="845275"/>
                  </a:lnTo>
                  <a:lnTo>
                    <a:pt x="192228" y="873459"/>
                  </a:lnTo>
                  <a:lnTo>
                    <a:pt x="228456" y="898551"/>
                  </a:lnTo>
                  <a:lnTo>
                    <a:pt x="266956" y="920347"/>
                  </a:lnTo>
                  <a:lnTo>
                    <a:pt x="307521" y="938639"/>
                  </a:lnTo>
                  <a:lnTo>
                    <a:pt x="349947" y="953224"/>
                  </a:lnTo>
                  <a:lnTo>
                    <a:pt x="394027" y="963896"/>
                  </a:lnTo>
                  <a:lnTo>
                    <a:pt x="439558" y="970450"/>
                  </a:lnTo>
                  <a:lnTo>
                    <a:pt x="486333" y="972680"/>
                  </a:lnTo>
                  <a:lnTo>
                    <a:pt x="533097" y="970450"/>
                  </a:lnTo>
                  <a:lnTo>
                    <a:pt x="578618" y="963896"/>
                  </a:lnTo>
                  <a:lnTo>
                    <a:pt x="622693" y="953224"/>
                  </a:lnTo>
                  <a:lnTo>
                    <a:pt x="665114" y="938639"/>
                  </a:lnTo>
                  <a:lnTo>
                    <a:pt x="705677" y="920347"/>
                  </a:lnTo>
                  <a:lnTo>
                    <a:pt x="744176" y="898551"/>
                  </a:lnTo>
                  <a:lnTo>
                    <a:pt x="780406" y="873459"/>
                  </a:lnTo>
                  <a:lnTo>
                    <a:pt x="814161" y="845275"/>
                  </a:lnTo>
                  <a:lnTo>
                    <a:pt x="845235" y="814204"/>
                  </a:lnTo>
                  <a:lnTo>
                    <a:pt x="873424" y="780451"/>
                  </a:lnTo>
                  <a:lnTo>
                    <a:pt x="898520" y="744223"/>
                  </a:lnTo>
                  <a:lnTo>
                    <a:pt x="920320" y="705723"/>
                  </a:lnTo>
                  <a:lnTo>
                    <a:pt x="938617" y="665158"/>
                  </a:lnTo>
                  <a:lnTo>
                    <a:pt x="953205" y="622733"/>
                  </a:lnTo>
                  <a:lnTo>
                    <a:pt x="963880" y="578652"/>
                  </a:lnTo>
                  <a:lnTo>
                    <a:pt x="970436" y="533121"/>
                  </a:lnTo>
                  <a:lnTo>
                    <a:pt x="972667" y="486346"/>
                  </a:lnTo>
                  <a:lnTo>
                    <a:pt x="970436" y="439581"/>
                  </a:lnTo>
                  <a:lnTo>
                    <a:pt x="963880" y="394057"/>
                  </a:lnTo>
                  <a:lnTo>
                    <a:pt x="953205" y="349981"/>
                  </a:lnTo>
                  <a:lnTo>
                    <a:pt x="938617" y="307558"/>
                  </a:lnTo>
                  <a:lnTo>
                    <a:pt x="920320" y="266994"/>
                  </a:lnTo>
                  <a:lnTo>
                    <a:pt x="898520" y="228494"/>
                  </a:lnTo>
                  <a:lnTo>
                    <a:pt x="873424" y="192263"/>
                  </a:lnTo>
                  <a:lnTo>
                    <a:pt x="845235" y="158507"/>
                  </a:lnTo>
                  <a:lnTo>
                    <a:pt x="814161" y="127433"/>
                  </a:lnTo>
                  <a:lnTo>
                    <a:pt x="780406" y="99244"/>
                  </a:lnTo>
                  <a:lnTo>
                    <a:pt x="744176" y="74147"/>
                  </a:lnTo>
                  <a:lnTo>
                    <a:pt x="705677" y="52347"/>
                  </a:lnTo>
                  <a:lnTo>
                    <a:pt x="665114" y="34050"/>
                  </a:lnTo>
                  <a:lnTo>
                    <a:pt x="622693" y="19461"/>
                  </a:lnTo>
                  <a:lnTo>
                    <a:pt x="578618" y="8786"/>
                  </a:lnTo>
                  <a:lnTo>
                    <a:pt x="533097" y="2230"/>
                  </a:lnTo>
                  <a:lnTo>
                    <a:pt x="48633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2" name="object 20">
              <a:extLst>
                <a:ext uri="{FF2B5EF4-FFF2-40B4-BE49-F238E27FC236}">
                  <a16:creationId xmlns:a16="http://schemas.microsoft.com/office/drawing/2014/main" id="{8798BB47-4BB0-FF4E-9A04-B45A0678F926}"/>
                </a:ext>
              </a:extLst>
            </p:cNvPr>
            <p:cNvSpPr/>
            <p:nvPr/>
          </p:nvSpPr>
          <p:spPr>
            <a:xfrm>
              <a:off x="5765221" y="2313053"/>
              <a:ext cx="972819" cy="972819"/>
            </a:xfrm>
            <a:custGeom>
              <a:avLst/>
              <a:gdLst/>
              <a:ahLst/>
              <a:cxnLst/>
              <a:rect l="l" t="t" r="r" b="b"/>
              <a:pathLst>
                <a:path w="972820" h="972820">
                  <a:moveTo>
                    <a:pt x="486333" y="972680"/>
                  </a:moveTo>
                  <a:lnTo>
                    <a:pt x="533097" y="970450"/>
                  </a:lnTo>
                  <a:lnTo>
                    <a:pt x="578618" y="963896"/>
                  </a:lnTo>
                  <a:lnTo>
                    <a:pt x="622693" y="953224"/>
                  </a:lnTo>
                  <a:lnTo>
                    <a:pt x="665114" y="938639"/>
                  </a:lnTo>
                  <a:lnTo>
                    <a:pt x="705677" y="920347"/>
                  </a:lnTo>
                  <a:lnTo>
                    <a:pt x="744176" y="898551"/>
                  </a:lnTo>
                  <a:lnTo>
                    <a:pt x="780406" y="873459"/>
                  </a:lnTo>
                  <a:lnTo>
                    <a:pt x="814161" y="845275"/>
                  </a:lnTo>
                  <a:lnTo>
                    <a:pt x="845235" y="814204"/>
                  </a:lnTo>
                  <a:lnTo>
                    <a:pt x="873424" y="780451"/>
                  </a:lnTo>
                  <a:lnTo>
                    <a:pt x="898520" y="744223"/>
                  </a:lnTo>
                  <a:lnTo>
                    <a:pt x="920320" y="705723"/>
                  </a:lnTo>
                  <a:lnTo>
                    <a:pt x="938617" y="665158"/>
                  </a:lnTo>
                  <a:lnTo>
                    <a:pt x="953205" y="622733"/>
                  </a:lnTo>
                  <a:lnTo>
                    <a:pt x="963880" y="578652"/>
                  </a:lnTo>
                  <a:lnTo>
                    <a:pt x="970436" y="533121"/>
                  </a:lnTo>
                  <a:lnTo>
                    <a:pt x="972667" y="486346"/>
                  </a:lnTo>
                  <a:lnTo>
                    <a:pt x="970436" y="439581"/>
                  </a:lnTo>
                  <a:lnTo>
                    <a:pt x="963880" y="394057"/>
                  </a:lnTo>
                  <a:lnTo>
                    <a:pt x="953205" y="349981"/>
                  </a:lnTo>
                  <a:lnTo>
                    <a:pt x="938617" y="307558"/>
                  </a:lnTo>
                  <a:lnTo>
                    <a:pt x="920320" y="266994"/>
                  </a:lnTo>
                  <a:lnTo>
                    <a:pt x="898520" y="228494"/>
                  </a:lnTo>
                  <a:lnTo>
                    <a:pt x="873424" y="192263"/>
                  </a:lnTo>
                  <a:lnTo>
                    <a:pt x="845235" y="158507"/>
                  </a:lnTo>
                  <a:lnTo>
                    <a:pt x="814161" y="127433"/>
                  </a:lnTo>
                  <a:lnTo>
                    <a:pt x="780406" y="99244"/>
                  </a:lnTo>
                  <a:lnTo>
                    <a:pt x="744176" y="74147"/>
                  </a:lnTo>
                  <a:lnTo>
                    <a:pt x="705677" y="52347"/>
                  </a:lnTo>
                  <a:lnTo>
                    <a:pt x="665114" y="34050"/>
                  </a:lnTo>
                  <a:lnTo>
                    <a:pt x="622693" y="19461"/>
                  </a:lnTo>
                  <a:lnTo>
                    <a:pt x="578618" y="8786"/>
                  </a:lnTo>
                  <a:lnTo>
                    <a:pt x="533097" y="2230"/>
                  </a:lnTo>
                  <a:lnTo>
                    <a:pt x="486333" y="0"/>
                  </a:lnTo>
                  <a:lnTo>
                    <a:pt x="439558" y="2230"/>
                  </a:lnTo>
                  <a:lnTo>
                    <a:pt x="394027" y="8786"/>
                  </a:lnTo>
                  <a:lnTo>
                    <a:pt x="349947" y="19461"/>
                  </a:lnTo>
                  <a:lnTo>
                    <a:pt x="307521" y="34050"/>
                  </a:lnTo>
                  <a:lnTo>
                    <a:pt x="266956" y="52347"/>
                  </a:lnTo>
                  <a:lnTo>
                    <a:pt x="228456" y="74147"/>
                  </a:lnTo>
                  <a:lnTo>
                    <a:pt x="192228" y="99244"/>
                  </a:lnTo>
                  <a:lnTo>
                    <a:pt x="158475" y="127433"/>
                  </a:lnTo>
                  <a:lnTo>
                    <a:pt x="127404" y="158507"/>
                  </a:lnTo>
                  <a:lnTo>
                    <a:pt x="99220" y="192263"/>
                  </a:lnTo>
                  <a:lnTo>
                    <a:pt x="74128" y="228494"/>
                  </a:lnTo>
                  <a:lnTo>
                    <a:pt x="52333" y="266994"/>
                  </a:lnTo>
                  <a:lnTo>
                    <a:pt x="34040" y="307558"/>
                  </a:lnTo>
                  <a:lnTo>
                    <a:pt x="19455" y="349981"/>
                  </a:lnTo>
                  <a:lnTo>
                    <a:pt x="8783" y="394057"/>
                  </a:lnTo>
                  <a:lnTo>
                    <a:pt x="2230" y="439581"/>
                  </a:lnTo>
                  <a:lnTo>
                    <a:pt x="0" y="486346"/>
                  </a:lnTo>
                  <a:lnTo>
                    <a:pt x="2230" y="533121"/>
                  </a:lnTo>
                  <a:lnTo>
                    <a:pt x="8783" y="578652"/>
                  </a:lnTo>
                  <a:lnTo>
                    <a:pt x="19455" y="622733"/>
                  </a:lnTo>
                  <a:lnTo>
                    <a:pt x="34040" y="665158"/>
                  </a:lnTo>
                  <a:lnTo>
                    <a:pt x="52333" y="705723"/>
                  </a:lnTo>
                  <a:lnTo>
                    <a:pt x="74128" y="744223"/>
                  </a:lnTo>
                  <a:lnTo>
                    <a:pt x="99220" y="780451"/>
                  </a:lnTo>
                  <a:lnTo>
                    <a:pt x="127404" y="814204"/>
                  </a:lnTo>
                  <a:lnTo>
                    <a:pt x="158475" y="845275"/>
                  </a:lnTo>
                  <a:lnTo>
                    <a:pt x="192228" y="873459"/>
                  </a:lnTo>
                  <a:lnTo>
                    <a:pt x="228456" y="898551"/>
                  </a:lnTo>
                  <a:lnTo>
                    <a:pt x="266956" y="920347"/>
                  </a:lnTo>
                  <a:lnTo>
                    <a:pt x="307521" y="938639"/>
                  </a:lnTo>
                  <a:lnTo>
                    <a:pt x="349947" y="953224"/>
                  </a:lnTo>
                  <a:lnTo>
                    <a:pt x="394027" y="963896"/>
                  </a:lnTo>
                  <a:lnTo>
                    <a:pt x="439558" y="970450"/>
                  </a:lnTo>
                  <a:lnTo>
                    <a:pt x="486333" y="972680"/>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3" name="object 21">
              <a:extLst>
                <a:ext uri="{FF2B5EF4-FFF2-40B4-BE49-F238E27FC236}">
                  <a16:creationId xmlns:a16="http://schemas.microsoft.com/office/drawing/2014/main" id="{F5991E7B-5E36-84AA-5B4F-E1FC209B7789}"/>
                </a:ext>
              </a:extLst>
            </p:cNvPr>
            <p:cNvSpPr/>
            <p:nvPr/>
          </p:nvSpPr>
          <p:spPr>
            <a:xfrm>
              <a:off x="5810979" y="2358825"/>
              <a:ext cx="881380" cy="881380"/>
            </a:xfrm>
            <a:custGeom>
              <a:avLst/>
              <a:gdLst/>
              <a:ahLst/>
              <a:cxnLst/>
              <a:rect l="l" t="t" r="r" b="b"/>
              <a:pathLst>
                <a:path w="881379" h="881380">
                  <a:moveTo>
                    <a:pt x="440575" y="0"/>
                  </a:moveTo>
                  <a:lnTo>
                    <a:pt x="392630" y="2590"/>
                  </a:lnTo>
                  <a:lnTo>
                    <a:pt x="346166" y="10180"/>
                  </a:lnTo>
                  <a:lnTo>
                    <a:pt x="301452" y="22500"/>
                  </a:lnTo>
                  <a:lnTo>
                    <a:pt x="258761" y="39277"/>
                  </a:lnTo>
                  <a:lnTo>
                    <a:pt x="218362" y="60242"/>
                  </a:lnTo>
                  <a:lnTo>
                    <a:pt x="180527" y="85122"/>
                  </a:lnTo>
                  <a:lnTo>
                    <a:pt x="145525" y="113648"/>
                  </a:lnTo>
                  <a:lnTo>
                    <a:pt x="113627" y="145548"/>
                  </a:lnTo>
                  <a:lnTo>
                    <a:pt x="85105" y="180551"/>
                  </a:lnTo>
                  <a:lnTo>
                    <a:pt x="60228" y="218387"/>
                  </a:lnTo>
                  <a:lnTo>
                    <a:pt x="39267" y="258783"/>
                  </a:lnTo>
                  <a:lnTo>
                    <a:pt x="22494" y="301470"/>
                  </a:lnTo>
                  <a:lnTo>
                    <a:pt x="10177" y="346176"/>
                  </a:lnTo>
                  <a:lnTo>
                    <a:pt x="2589" y="392631"/>
                  </a:lnTo>
                  <a:lnTo>
                    <a:pt x="0" y="440563"/>
                  </a:lnTo>
                  <a:lnTo>
                    <a:pt x="2589" y="488507"/>
                  </a:lnTo>
                  <a:lnTo>
                    <a:pt x="10177" y="534972"/>
                  </a:lnTo>
                  <a:lnTo>
                    <a:pt x="22494" y="579684"/>
                  </a:lnTo>
                  <a:lnTo>
                    <a:pt x="39267" y="622374"/>
                  </a:lnTo>
                  <a:lnTo>
                    <a:pt x="60228" y="662772"/>
                  </a:lnTo>
                  <a:lnTo>
                    <a:pt x="85105" y="700606"/>
                  </a:lnTo>
                  <a:lnTo>
                    <a:pt x="113627" y="735607"/>
                  </a:lnTo>
                  <a:lnTo>
                    <a:pt x="145525" y="767503"/>
                  </a:lnTo>
                  <a:lnTo>
                    <a:pt x="180527" y="796025"/>
                  </a:lnTo>
                  <a:lnTo>
                    <a:pt x="218362" y="820900"/>
                  </a:lnTo>
                  <a:lnTo>
                    <a:pt x="258761" y="841860"/>
                  </a:lnTo>
                  <a:lnTo>
                    <a:pt x="301452" y="858633"/>
                  </a:lnTo>
                  <a:lnTo>
                    <a:pt x="346166" y="870948"/>
                  </a:lnTo>
                  <a:lnTo>
                    <a:pt x="392630" y="878536"/>
                  </a:lnTo>
                  <a:lnTo>
                    <a:pt x="440575" y="881126"/>
                  </a:lnTo>
                  <a:lnTo>
                    <a:pt x="488508" y="878536"/>
                  </a:lnTo>
                  <a:lnTo>
                    <a:pt x="534962" y="870948"/>
                  </a:lnTo>
                  <a:lnTo>
                    <a:pt x="579666" y="858633"/>
                  </a:lnTo>
                  <a:lnTo>
                    <a:pt x="622349" y="841860"/>
                  </a:lnTo>
                  <a:lnTo>
                    <a:pt x="662740" y="820900"/>
                  </a:lnTo>
                  <a:lnTo>
                    <a:pt x="700569" y="796025"/>
                  </a:lnTo>
                  <a:lnTo>
                    <a:pt x="735566" y="767503"/>
                  </a:lnTo>
                  <a:lnTo>
                    <a:pt x="767459" y="735607"/>
                  </a:lnTo>
                  <a:lnTo>
                    <a:pt x="795978" y="700606"/>
                  </a:lnTo>
                  <a:lnTo>
                    <a:pt x="820852" y="662772"/>
                  </a:lnTo>
                  <a:lnTo>
                    <a:pt x="841810" y="622374"/>
                  </a:lnTo>
                  <a:lnTo>
                    <a:pt x="858582" y="579684"/>
                  </a:lnTo>
                  <a:lnTo>
                    <a:pt x="870898" y="534972"/>
                  </a:lnTo>
                  <a:lnTo>
                    <a:pt x="878485" y="488507"/>
                  </a:lnTo>
                  <a:lnTo>
                    <a:pt x="881075" y="440563"/>
                  </a:lnTo>
                  <a:lnTo>
                    <a:pt x="878485" y="392631"/>
                  </a:lnTo>
                  <a:lnTo>
                    <a:pt x="870898" y="346176"/>
                  </a:lnTo>
                  <a:lnTo>
                    <a:pt x="858582" y="301470"/>
                  </a:lnTo>
                  <a:lnTo>
                    <a:pt x="841810" y="258783"/>
                  </a:lnTo>
                  <a:lnTo>
                    <a:pt x="820852" y="218387"/>
                  </a:lnTo>
                  <a:lnTo>
                    <a:pt x="795978" y="180551"/>
                  </a:lnTo>
                  <a:lnTo>
                    <a:pt x="767459" y="145548"/>
                  </a:lnTo>
                  <a:lnTo>
                    <a:pt x="735566" y="113648"/>
                  </a:lnTo>
                  <a:lnTo>
                    <a:pt x="700569" y="85122"/>
                  </a:lnTo>
                  <a:lnTo>
                    <a:pt x="662740" y="60242"/>
                  </a:lnTo>
                  <a:lnTo>
                    <a:pt x="622349" y="39277"/>
                  </a:lnTo>
                  <a:lnTo>
                    <a:pt x="579666" y="22500"/>
                  </a:lnTo>
                  <a:lnTo>
                    <a:pt x="534962" y="10180"/>
                  </a:lnTo>
                  <a:lnTo>
                    <a:pt x="488508" y="2590"/>
                  </a:lnTo>
                  <a:lnTo>
                    <a:pt x="440575" y="0"/>
                  </a:lnTo>
                  <a:close/>
                </a:path>
              </a:pathLst>
            </a:custGeom>
            <a:solidFill>
              <a:srgbClr val="212A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4" name="object 22">
              <a:extLst>
                <a:ext uri="{FF2B5EF4-FFF2-40B4-BE49-F238E27FC236}">
                  <a16:creationId xmlns:a16="http://schemas.microsoft.com/office/drawing/2014/main" id="{0AC34502-3FCC-D157-8CC0-726987D3E5B1}"/>
                </a:ext>
              </a:extLst>
            </p:cNvPr>
            <p:cNvSpPr/>
            <p:nvPr/>
          </p:nvSpPr>
          <p:spPr>
            <a:xfrm>
              <a:off x="9598402" y="6083805"/>
              <a:ext cx="1018540" cy="1018540"/>
            </a:xfrm>
            <a:custGeom>
              <a:avLst/>
              <a:gdLst/>
              <a:ahLst/>
              <a:cxnLst/>
              <a:rect l="l" t="t" r="r" b="b"/>
              <a:pathLst>
                <a:path w="1018540" h="1018540">
                  <a:moveTo>
                    <a:pt x="509130" y="0"/>
                  </a:moveTo>
                  <a:lnTo>
                    <a:pt x="460164" y="2334"/>
                  </a:lnTo>
                  <a:lnTo>
                    <a:pt x="412500" y="9196"/>
                  </a:lnTo>
                  <a:lnTo>
                    <a:pt x="366354" y="20368"/>
                  </a:lnTo>
                  <a:lnTo>
                    <a:pt x="321941" y="35638"/>
                  </a:lnTo>
                  <a:lnTo>
                    <a:pt x="279474" y="54789"/>
                  </a:lnTo>
                  <a:lnTo>
                    <a:pt x="239170" y="77608"/>
                  </a:lnTo>
                  <a:lnTo>
                    <a:pt x="201243" y="103878"/>
                  </a:lnTo>
                  <a:lnTo>
                    <a:pt x="165908" y="133386"/>
                  </a:lnTo>
                  <a:lnTo>
                    <a:pt x="133380" y="165916"/>
                  </a:lnTo>
                  <a:lnTo>
                    <a:pt x="103874" y="201254"/>
                  </a:lnTo>
                  <a:lnTo>
                    <a:pt x="77605" y="239184"/>
                  </a:lnTo>
                  <a:lnTo>
                    <a:pt x="54788" y="279492"/>
                  </a:lnTo>
                  <a:lnTo>
                    <a:pt x="35637" y="321963"/>
                  </a:lnTo>
                  <a:lnTo>
                    <a:pt x="20368" y="366383"/>
                  </a:lnTo>
                  <a:lnTo>
                    <a:pt x="9195" y="412535"/>
                  </a:lnTo>
                  <a:lnTo>
                    <a:pt x="2334" y="460206"/>
                  </a:lnTo>
                  <a:lnTo>
                    <a:pt x="0" y="509181"/>
                  </a:lnTo>
                  <a:lnTo>
                    <a:pt x="2334" y="558136"/>
                  </a:lnTo>
                  <a:lnTo>
                    <a:pt x="9195" y="605791"/>
                  </a:lnTo>
                  <a:lnTo>
                    <a:pt x="20368" y="651929"/>
                  </a:lnTo>
                  <a:lnTo>
                    <a:pt x="35637" y="696337"/>
                  </a:lnTo>
                  <a:lnTo>
                    <a:pt x="54788" y="738798"/>
                  </a:lnTo>
                  <a:lnTo>
                    <a:pt x="77605" y="779098"/>
                  </a:lnTo>
                  <a:lnTo>
                    <a:pt x="103874" y="817021"/>
                  </a:lnTo>
                  <a:lnTo>
                    <a:pt x="133380" y="852354"/>
                  </a:lnTo>
                  <a:lnTo>
                    <a:pt x="165908" y="884880"/>
                  </a:lnTo>
                  <a:lnTo>
                    <a:pt x="201243" y="914385"/>
                  </a:lnTo>
                  <a:lnTo>
                    <a:pt x="239170" y="940653"/>
                  </a:lnTo>
                  <a:lnTo>
                    <a:pt x="279474" y="963471"/>
                  </a:lnTo>
                  <a:lnTo>
                    <a:pt x="321941" y="982621"/>
                  </a:lnTo>
                  <a:lnTo>
                    <a:pt x="366354" y="997891"/>
                  </a:lnTo>
                  <a:lnTo>
                    <a:pt x="412500" y="1009064"/>
                  </a:lnTo>
                  <a:lnTo>
                    <a:pt x="460164" y="1015925"/>
                  </a:lnTo>
                  <a:lnTo>
                    <a:pt x="509130" y="1018260"/>
                  </a:lnTo>
                  <a:lnTo>
                    <a:pt x="558096" y="1015925"/>
                  </a:lnTo>
                  <a:lnTo>
                    <a:pt x="605760" y="1009064"/>
                  </a:lnTo>
                  <a:lnTo>
                    <a:pt x="651906" y="997891"/>
                  </a:lnTo>
                  <a:lnTo>
                    <a:pt x="696321" y="982621"/>
                  </a:lnTo>
                  <a:lnTo>
                    <a:pt x="738788" y="963471"/>
                  </a:lnTo>
                  <a:lnTo>
                    <a:pt x="779093" y="940653"/>
                  </a:lnTo>
                  <a:lnTo>
                    <a:pt x="817021" y="914385"/>
                  </a:lnTo>
                  <a:lnTo>
                    <a:pt x="852357" y="884880"/>
                  </a:lnTo>
                  <a:lnTo>
                    <a:pt x="884886" y="852354"/>
                  </a:lnTo>
                  <a:lnTo>
                    <a:pt x="914393" y="817021"/>
                  </a:lnTo>
                  <a:lnTo>
                    <a:pt x="940663" y="779098"/>
                  </a:lnTo>
                  <a:lnTo>
                    <a:pt x="963482" y="738798"/>
                  </a:lnTo>
                  <a:lnTo>
                    <a:pt x="982633" y="696337"/>
                  </a:lnTo>
                  <a:lnTo>
                    <a:pt x="997903" y="651929"/>
                  </a:lnTo>
                  <a:lnTo>
                    <a:pt x="1009076" y="605791"/>
                  </a:lnTo>
                  <a:lnTo>
                    <a:pt x="1015938" y="558136"/>
                  </a:lnTo>
                  <a:lnTo>
                    <a:pt x="1018273" y="509181"/>
                  </a:lnTo>
                  <a:lnTo>
                    <a:pt x="1015938" y="460206"/>
                  </a:lnTo>
                  <a:lnTo>
                    <a:pt x="1009076" y="412535"/>
                  </a:lnTo>
                  <a:lnTo>
                    <a:pt x="997903" y="366383"/>
                  </a:lnTo>
                  <a:lnTo>
                    <a:pt x="982633" y="321963"/>
                  </a:lnTo>
                  <a:lnTo>
                    <a:pt x="963482" y="279492"/>
                  </a:lnTo>
                  <a:lnTo>
                    <a:pt x="940663" y="239184"/>
                  </a:lnTo>
                  <a:lnTo>
                    <a:pt x="914393" y="201254"/>
                  </a:lnTo>
                  <a:lnTo>
                    <a:pt x="884886" y="165916"/>
                  </a:lnTo>
                  <a:lnTo>
                    <a:pt x="852357" y="133386"/>
                  </a:lnTo>
                  <a:lnTo>
                    <a:pt x="817021" y="103878"/>
                  </a:lnTo>
                  <a:lnTo>
                    <a:pt x="779093" y="77608"/>
                  </a:lnTo>
                  <a:lnTo>
                    <a:pt x="738788" y="54789"/>
                  </a:lnTo>
                  <a:lnTo>
                    <a:pt x="696321" y="35638"/>
                  </a:lnTo>
                  <a:lnTo>
                    <a:pt x="651906" y="20368"/>
                  </a:lnTo>
                  <a:lnTo>
                    <a:pt x="605760" y="9196"/>
                  </a:lnTo>
                  <a:lnTo>
                    <a:pt x="558096" y="2334"/>
                  </a:lnTo>
                  <a:lnTo>
                    <a:pt x="50913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5" name="object 23">
              <a:extLst>
                <a:ext uri="{FF2B5EF4-FFF2-40B4-BE49-F238E27FC236}">
                  <a16:creationId xmlns:a16="http://schemas.microsoft.com/office/drawing/2014/main" id="{8CDFB83F-95C9-6757-AF3B-B182DE864296}"/>
                </a:ext>
              </a:extLst>
            </p:cNvPr>
            <p:cNvSpPr/>
            <p:nvPr/>
          </p:nvSpPr>
          <p:spPr>
            <a:xfrm>
              <a:off x="9598402" y="6083805"/>
              <a:ext cx="1018540" cy="1018540"/>
            </a:xfrm>
            <a:custGeom>
              <a:avLst/>
              <a:gdLst/>
              <a:ahLst/>
              <a:cxnLst/>
              <a:rect l="l" t="t" r="r" b="b"/>
              <a:pathLst>
                <a:path w="1018540" h="1018540">
                  <a:moveTo>
                    <a:pt x="509130" y="1018260"/>
                  </a:moveTo>
                  <a:lnTo>
                    <a:pt x="558096" y="1015925"/>
                  </a:lnTo>
                  <a:lnTo>
                    <a:pt x="605760" y="1009064"/>
                  </a:lnTo>
                  <a:lnTo>
                    <a:pt x="651906" y="997891"/>
                  </a:lnTo>
                  <a:lnTo>
                    <a:pt x="696321" y="982621"/>
                  </a:lnTo>
                  <a:lnTo>
                    <a:pt x="738788" y="963471"/>
                  </a:lnTo>
                  <a:lnTo>
                    <a:pt x="779093" y="940653"/>
                  </a:lnTo>
                  <a:lnTo>
                    <a:pt x="817021" y="914385"/>
                  </a:lnTo>
                  <a:lnTo>
                    <a:pt x="852357" y="884880"/>
                  </a:lnTo>
                  <a:lnTo>
                    <a:pt x="884886" y="852354"/>
                  </a:lnTo>
                  <a:lnTo>
                    <a:pt x="914393" y="817021"/>
                  </a:lnTo>
                  <a:lnTo>
                    <a:pt x="940663" y="779098"/>
                  </a:lnTo>
                  <a:lnTo>
                    <a:pt x="963482" y="738798"/>
                  </a:lnTo>
                  <a:lnTo>
                    <a:pt x="982633" y="696337"/>
                  </a:lnTo>
                  <a:lnTo>
                    <a:pt x="997903" y="651929"/>
                  </a:lnTo>
                  <a:lnTo>
                    <a:pt x="1009076" y="605791"/>
                  </a:lnTo>
                  <a:lnTo>
                    <a:pt x="1015938" y="558136"/>
                  </a:lnTo>
                  <a:lnTo>
                    <a:pt x="1018273" y="509181"/>
                  </a:lnTo>
                  <a:lnTo>
                    <a:pt x="1015938" y="460206"/>
                  </a:lnTo>
                  <a:lnTo>
                    <a:pt x="1009076" y="412535"/>
                  </a:lnTo>
                  <a:lnTo>
                    <a:pt x="997903" y="366383"/>
                  </a:lnTo>
                  <a:lnTo>
                    <a:pt x="982633" y="321963"/>
                  </a:lnTo>
                  <a:lnTo>
                    <a:pt x="963482" y="279492"/>
                  </a:lnTo>
                  <a:lnTo>
                    <a:pt x="940663" y="239184"/>
                  </a:lnTo>
                  <a:lnTo>
                    <a:pt x="914393" y="201254"/>
                  </a:lnTo>
                  <a:lnTo>
                    <a:pt x="884886" y="165916"/>
                  </a:lnTo>
                  <a:lnTo>
                    <a:pt x="852357" y="133386"/>
                  </a:lnTo>
                  <a:lnTo>
                    <a:pt x="817021" y="103878"/>
                  </a:lnTo>
                  <a:lnTo>
                    <a:pt x="779093" y="77608"/>
                  </a:lnTo>
                  <a:lnTo>
                    <a:pt x="738788" y="54789"/>
                  </a:lnTo>
                  <a:lnTo>
                    <a:pt x="696321" y="35638"/>
                  </a:lnTo>
                  <a:lnTo>
                    <a:pt x="651906" y="20368"/>
                  </a:lnTo>
                  <a:lnTo>
                    <a:pt x="605760" y="9196"/>
                  </a:lnTo>
                  <a:lnTo>
                    <a:pt x="558096" y="2334"/>
                  </a:lnTo>
                  <a:lnTo>
                    <a:pt x="509130" y="0"/>
                  </a:lnTo>
                  <a:lnTo>
                    <a:pt x="460164" y="2334"/>
                  </a:lnTo>
                  <a:lnTo>
                    <a:pt x="412500" y="9196"/>
                  </a:lnTo>
                  <a:lnTo>
                    <a:pt x="366354" y="20368"/>
                  </a:lnTo>
                  <a:lnTo>
                    <a:pt x="321941" y="35638"/>
                  </a:lnTo>
                  <a:lnTo>
                    <a:pt x="279474" y="54789"/>
                  </a:lnTo>
                  <a:lnTo>
                    <a:pt x="239170" y="77608"/>
                  </a:lnTo>
                  <a:lnTo>
                    <a:pt x="201243" y="103878"/>
                  </a:lnTo>
                  <a:lnTo>
                    <a:pt x="165908" y="133386"/>
                  </a:lnTo>
                  <a:lnTo>
                    <a:pt x="133380" y="165916"/>
                  </a:lnTo>
                  <a:lnTo>
                    <a:pt x="103874" y="201254"/>
                  </a:lnTo>
                  <a:lnTo>
                    <a:pt x="77605" y="239184"/>
                  </a:lnTo>
                  <a:lnTo>
                    <a:pt x="54788" y="279492"/>
                  </a:lnTo>
                  <a:lnTo>
                    <a:pt x="35637" y="321963"/>
                  </a:lnTo>
                  <a:lnTo>
                    <a:pt x="20368" y="366383"/>
                  </a:lnTo>
                  <a:lnTo>
                    <a:pt x="9195" y="412535"/>
                  </a:lnTo>
                  <a:lnTo>
                    <a:pt x="2334" y="460206"/>
                  </a:lnTo>
                  <a:lnTo>
                    <a:pt x="0" y="509181"/>
                  </a:lnTo>
                  <a:lnTo>
                    <a:pt x="2334" y="558136"/>
                  </a:lnTo>
                  <a:lnTo>
                    <a:pt x="9195" y="605791"/>
                  </a:lnTo>
                  <a:lnTo>
                    <a:pt x="20368" y="651929"/>
                  </a:lnTo>
                  <a:lnTo>
                    <a:pt x="35637" y="696337"/>
                  </a:lnTo>
                  <a:lnTo>
                    <a:pt x="54788" y="738798"/>
                  </a:lnTo>
                  <a:lnTo>
                    <a:pt x="77605" y="779098"/>
                  </a:lnTo>
                  <a:lnTo>
                    <a:pt x="103874" y="817021"/>
                  </a:lnTo>
                  <a:lnTo>
                    <a:pt x="133380" y="852354"/>
                  </a:lnTo>
                  <a:lnTo>
                    <a:pt x="165908" y="884880"/>
                  </a:lnTo>
                  <a:lnTo>
                    <a:pt x="201243" y="914385"/>
                  </a:lnTo>
                  <a:lnTo>
                    <a:pt x="239170" y="940653"/>
                  </a:lnTo>
                  <a:lnTo>
                    <a:pt x="279474" y="963471"/>
                  </a:lnTo>
                  <a:lnTo>
                    <a:pt x="321941" y="982621"/>
                  </a:lnTo>
                  <a:lnTo>
                    <a:pt x="366354" y="997891"/>
                  </a:lnTo>
                  <a:lnTo>
                    <a:pt x="412500" y="1009064"/>
                  </a:lnTo>
                  <a:lnTo>
                    <a:pt x="460164" y="1015925"/>
                  </a:lnTo>
                  <a:lnTo>
                    <a:pt x="509130" y="1018260"/>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6" name="object 24">
              <a:extLst>
                <a:ext uri="{FF2B5EF4-FFF2-40B4-BE49-F238E27FC236}">
                  <a16:creationId xmlns:a16="http://schemas.microsoft.com/office/drawing/2014/main" id="{E47FA6FF-6978-9D85-3BE6-35B6A68EABA7}"/>
                </a:ext>
              </a:extLst>
            </p:cNvPr>
            <p:cNvSpPr/>
            <p:nvPr/>
          </p:nvSpPr>
          <p:spPr>
            <a:xfrm>
              <a:off x="9673249" y="6158610"/>
              <a:ext cx="868680" cy="868680"/>
            </a:xfrm>
            <a:custGeom>
              <a:avLst/>
              <a:gdLst/>
              <a:ahLst/>
              <a:cxnLst/>
              <a:rect l="l" t="t" r="r" b="b"/>
              <a:pathLst>
                <a:path w="868679" h="868679">
                  <a:moveTo>
                    <a:pt x="434263" y="0"/>
                  </a:moveTo>
                  <a:lnTo>
                    <a:pt x="387007" y="2552"/>
                  </a:lnTo>
                  <a:lnTo>
                    <a:pt x="341210" y="10032"/>
                  </a:lnTo>
                  <a:lnTo>
                    <a:pt x="297138" y="22173"/>
                  </a:lnTo>
                  <a:lnTo>
                    <a:pt x="255059" y="38708"/>
                  </a:lnTo>
                  <a:lnTo>
                    <a:pt x="215239" y="59370"/>
                  </a:lnTo>
                  <a:lnTo>
                    <a:pt x="177945" y="83892"/>
                  </a:lnTo>
                  <a:lnTo>
                    <a:pt x="143445" y="112009"/>
                  </a:lnTo>
                  <a:lnTo>
                    <a:pt x="112004" y="143452"/>
                  </a:lnTo>
                  <a:lnTo>
                    <a:pt x="83889" y="177956"/>
                  </a:lnTo>
                  <a:lnTo>
                    <a:pt x="59368" y="215254"/>
                  </a:lnTo>
                  <a:lnTo>
                    <a:pt x="38707" y="255079"/>
                  </a:lnTo>
                  <a:lnTo>
                    <a:pt x="22172" y="297164"/>
                  </a:lnTo>
                  <a:lnTo>
                    <a:pt x="10032" y="341243"/>
                  </a:lnTo>
                  <a:lnTo>
                    <a:pt x="2552" y="387048"/>
                  </a:lnTo>
                  <a:lnTo>
                    <a:pt x="0" y="434314"/>
                  </a:lnTo>
                  <a:lnTo>
                    <a:pt x="2552" y="481562"/>
                  </a:lnTo>
                  <a:lnTo>
                    <a:pt x="10032" y="527356"/>
                  </a:lnTo>
                  <a:lnTo>
                    <a:pt x="22172" y="571426"/>
                  </a:lnTo>
                  <a:lnTo>
                    <a:pt x="38707" y="613508"/>
                  </a:lnTo>
                  <a:lnTo>
                    <a:pt x="59368" y="653332"/>
                  </a:lnTo>
                  <a:lnTo>
                    <a:pt x="83889" y="690632"/>
                  </a:lnTo>
                  <a:lnTo>
                    <a:pt x="112004" y="725141"/>
                  </a:lnTo>
                  <a:lnTo>
                    <a:pt x="143445" y="756591"/>
                  </a:lnTo>
                  <a:lnTo>
                    <a:pt x="177945" y="784715"/>
                  </a:lnTo>
                  <a:lnTo>
                    <a:pt x="215239" y="809245"/>
                  </a:lnTo>
                  <a:lnTo>
                    <a:pt x="255059" y="829915"/>
                  </a:lnTo>
                  <a:lnTo>
                    <a:pt x="297138" y="846457"/>
                  </a:lnTo>
                  <a:lnTo>
                    <a:pt x="341210" y="858603"/>
                  </a:lnTo>
                  <a:lnTo>
                    <a:pt x="387007" y="866087"/>
                  </a:lnTo>
                  <a:lnTo>
                    <a:pt x="434263" y="868641"/>
                  </a:lnTo>
                  <a:lnTo>
                    <a:pt x="481518" y="866087"/>
                  </a:lnTo>
                  <a:lnTo>
                    <a:pt x="527316" y="858603"/>
                  </a:lnTo>
                  <a:lnTo>
                    <a:pt x="571389" y="846457"/>
                  </a:lnTo>
                  <a:lnTo>
                    <a:pt x="613471" y="829915"/>
                  </a:lnTo>
                  <a:lnTo>
                    <a:pt x="653295" y="809245"/>
                  </a:lnTo>
                  <a:lnTo>
                    <a:pt x="690594" y="784715"/>
                  </a:lnTo>
                  <a:lnTo>
                    <a:pt x="725100" y="756591"/>
                  </a:lnTo>
                  <a:lnTo>
                    <a:pt x="756547" y="725141"/>
                  </a:lnTo>
                  <a:lnTo>
                    <a:pt x="784667" y="690632"/>
                  </a:lnTo>
                  <a:lnTo>
                    <a:pt x="809194" y="653332"/>
                  </a:lnTo>
                  <a:lnTo>
                    <a:pt x="829860" y="613508"/>
                  </a:lnTo>
                  <a:lnTo>
                    <a:pt x="846398" y="571426"/>
                  </a:lnTo>
                  <a:lnTo>
                    <a:pt x="858542" y="527356"/>
                  </a:lnTo>
                  <a:lnTo>
                    <a:pt x="866024" y="481562"/>
                  </a:lnTo>
                  <a:lnTo>
                    <a:pt x="868578" y="434314"/>
                  </a:lnTo>
                  <a:lnTo>
                    <a:pt x="866024" y="387048"/>
                  </a:lnTo>
                  <a:lnTo>
                    <a:pt x="858542" y="341243"/>
                  </a:lnTo>
                  <a:lnTo>
                    <a:pt x="846398" y="297164"/>
                  </a:lnTo>
                  <a:lnTo>
                    <a:pt x="829860" y="255079"/>
                  </a:lnTo>
                  <a:lnTo>
                    <a:pt x="809194" y="215254"/>
                  </a:lnTo>
                  <a:lnTo>
                    <a:pt x="784667" y="177956"/>
                  </a:lnTo>
                  <a:lnTo>
                    <a:pt x="756547" y="143452"/>
                  </a:lnTo>
                  <a:lnTo>
                    <a:pt x="725100" y="112009"/>
                  </a:lnTo>
                  <a:lnTo>
                    <a:pt x="690594" y="83892"/>
                  </a:lnTo>
                  <a:lnTo>
                    <a:pt x="653295" y="59370"/>
                  </a:lnTo>
                  <a:lnTo>
                    <a:pt x="613471" y="38708"/>
                  </a:lnTo>
                  <a:lnTo>
                    <a:pt x="571389" y="22173"/>
                  </a:lnTo>
                  <a:lnTo>
                    <a:pt x="527316" y="10032"/>
                  </a:lnTo>
                  <a:lnTo>
                    <a:pt x="481518" y="2552"/>
                  </a:lnTo>
                  <a:lnTo>
                    <a:pt x="43426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7" name="object 25">
              <a:extLst>
                <a:ext uri="{FF2B5EF4-FFF2-40B4-BE49-F238E27FC236}">
                  <a16:creationId xmlns:a16="http://schemas.microsoft.com/office/drawing/2014/main" id="{7FCAB983-4A20-CBB4-A341-63F9692970BF}"/>
                </a:ext>
              </a:extLst>
            </p:cNvPr>
            <p:cNvSpPr/>
            <p:nvPr/>
          </p:nvSpPr>
          <p:spPr>
            <a:xfrm>
              <a:off x="9673249" y="6158610"/>
              <a:ext cx="868680" cy="868680"/>
            </a:xfrm>
            <a:custGeom>
              <a:avLst/>
              <a:gdLst/>
              <a:ahLst/>
              <a:cxnLst/>
              <a:rect l="l" t="t" r="r" b="b"/>
              <a:pathLst>
                <a:path w="868679" h="868679">
                  <a:moveTo>
                    <a:pt x="434263" y="868641"/>
                  </a:moveTo>
                  <a:lnTo>
                    <a:pt x="481518" y="866087"/>
                  </a:lnTo>
                  <a:lnTo>
                    <a:pt x="527316" y="858603"/>
                  </a:lnTo>
                  <a:lnTo>
                    <a:pt x="571389" y="846457"/>
                  </a:lnTo>
                  <a:lnTo>
                    <a:pt x="613471" y="829915"/>
                  </a:lnTo>
                  <a:lnTo>
                    <a:pt x="653295" y="809245"/>
                  </a:lnTo>
                  <a:lnTo>
                    <a:pt x="690594" y="784715"/>
                  </a:lnTo>
                  <a:lnTo>
                    <a:pt x="725100" y="756591"/>
                  </a:lnTo>
                  <a:lnTo>
                    <a:pt x="756547" y="725141"/>
                  </a:lnTo>
                  <a:lnTo>
                    <a:pt x="784667" y="690632"/>
                  </a:lnTo>
                  <a:lnTo>
                    <a:pt x="809194" y="653332"/>
                  </a:lnTo>
                  <a:lnTo>
                    <a:pt x="829860" y="613508"/>
                  </a:lnTo>
                  <a:lnTo>
                    <a:pt x="846398" y="571426"/>
                  </a:lnTo>
                  <a:lnTo>
                    <a:pt x="858542" y="527356"/>
                  </a:lnTo>
                  <a:lnTo>
                    <a:pt x="866024" y="481562"/>
                  </a:lnTo>
                  <a:lnTo>
                    <a:pt x="868578" y="434314"/>
                  </a:lnTo>
                  <a:lnTo>
                    <a:pt x="866024" y="387048"/>
                  </a:lnTo>
                  <a:lnTo>
                    <a:pt x="858542" y="341243"/>
                  </a:lnTo>
                  <a:lnTo>
                    <a:pt x="846398" y="297164"/>
                  </a:lnTo>
                  <a:lnTo>
                    <a:pt x="829860" y="255079"/>
                  </a:lnTo>
                  <a:lnTo>
                    <a:pt x="809194" y="215254"/>
                  </a:lnTo>
                  <a:lnTo>
                    <a:pt x="784667" y="177956"/>
                  </a:lnTo>
                  <a:lnTo>
                    <a:pt x="756547" y="143452"/>
                  </a:lnTo>
                  <a:lnTo>
                    <a:pt x="725100" y="112009"/>
                  </a:lnTo>
                  <a:lnTo>
                    <a:pt x="690594" y="83892"/>
                  </a:lnTo>
                  <a:lnTo>
                    <a:pt x="653295" y="59370"/>
                  </a:lnTo>
                  <a:lnTo>
                    <a:pt x="613471" y="38708"/>
                  </a:lnTo>
                  <a:lnTo>
                    <a:pt x="571389" y="22173"/>
                  </a:lnTo>
                  <a:lnTo>
                    <a:pt x="527316" y="10032"/>
                  </a:lnTo>
                  <a:lnTo>
                    <a:pt x="481518" y="2552"/>
                  </a:lnTo>
                  <a:lnTo>
                    <a:pt x="434263" y="0"/>
                  </a:lnTo>
                  <a:lnTo>
                    <a:pt x="387007" y="2552"/>
                  </a:lnTo>
                  <a:lnTo>
                    <a:pt x="341210" y="10032"/>
                  </a:lnTo>
                  <a:lnTo>
                    <a:pt x="297138" y="22173"/>
                  </a:lnTo>
                  <a:lnTo>
                    <a:pt x="255059" y="38708"/>
                  </a:lnTo>
                  <a:lnTo>
                    <a:pt x="215239" y="59370"/>
                  </a:lnTo>
                  <a:lnTo>
                    <a:pt x="177945" y="83892"/>
                  </a:lnTo>
                  <a:lnTo>
                    <a:pt x="143445" y="112009"/>
                  </a:lnTo>
                  <a:lnTo>
                    <a:pt x="112004" y="143452"/>
                  </a:lnTo>
                  <a:lnTo>
                    <a:pt x="83889" y="177956"/>
                  </a:lnTo>
                  <a:lnTo>
                    <a:pt x="59368" y="215254"/>
                  </a:lnTo>
                  <a:lnTo>
                    <a:pt x="38707" y="255079"/>
                  </a:lnTo>
                  <a:lnTo>
                    <a:pt x="22172" y="297164"/>
                  </a:lnTo>
                  <a:lnTo>
                    <a:pt x="10032" y="341243"/>
                  </a:lnTo>
                  <a:lnTo>
                    <a:pt x="2552" y="387048"/>
                  </a:lnTo>
                  <a:lnTo>
                    <a:pt x="0" y="434314"/>
                  </a:lnTo>
                  <a:lnTo>
                    <a:pt x="2552" y="481562"/>
                  </a:lnTo>
                  <a:lnTo>
                    <a:pt x="10032" y="527356"/>
                  </a:lnTo>
                  <a:lnTo>
                    <a:pt x="22172" y="571426"/>
                  </a:lnTo>
                  <a:lnTo>
                    <a:pt x="38707" y="613508"/>
                  </a:lnTo>
                  <a:lnTo>
                    <a:pt x="59368" y="653332"/>
                  </a:lnTo>
                  <a:lnTo>
                    <a:pt x="83889" y="690632"/>
                  </a:lnTo>
                  <a:lnTo>
                    <a:pt x="112004" y="725141"/>
                  </a:lnTo>
                  <a:lnTo>
                    <a:pt x="143445" y="756591"/>
                  </a:lnTo>
                  <a:lnTo>
                    <a:pt x="177945" y="784715"/>
                  </a:lnTo>
                  <a:lnTo>
                    <a:pt x="215239" y="809245"/>
                  </a:lnTo>
                  <a:lnTo>
                    <a:pt x="255059" y="829915"/>
                  </a:lnTo>
                  <a:lnTo>
                    <a:pt x="297138" y="846457"/>
                  </a:lnTo>
                  <a:lnTo>
                    <a:pt x="341210" y="858603"/>
                  </a:lnTo>
                  <a:lnTo>
                    <a:pt x="387007" y="866087"/>
                  </a:lnTo>
                  <a:lnTo>
                    <a:pt x="434263" y="868641"/>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8" name="object 26">
              <a:extLst>
                <a:ext uri="{FF2B5EF4-FFF2-40B4-BE49-F238E27FC236}">
                  <a16:creationId xmlns:a16="http://schemas.microsoft.com/office/drawing/2014/main" id="{40BE3168-57F1-87C2-3D4E-11729DE7495F}"/>
                </a:ext>
              </a:extLst>
            </p:cNvPr>
            <p:cNvSpPr/>
            <p:nvPr/>
          </p:nvSpPr>
          <p:spPr>
            <a:xfrm>
              <a:off x="9714131" y="6199478"/>
              <a:ext cx="786765" cy="787400"/>
            </a:xfrm>
            <a:custGeom>
              <a:avLst/>
              <a:gdLst/>
              <a:ahLst/>
              <a:cxnLst/>
              <a:rect l="l" t="t" r="r" b="b"/>
              <a:pathLst>
                <a:path w="786765" h="787400">
                  <a:moveTo>
                    <a:pt x="393382" y="0"/>
                  </a:moveTo>
                  <a:lnTo>
                    <a:pt x="344107" y="3070"/>
                  </a:lnTo>
                  <a:lnTo>
                    <a:pt x="296639" y="12035"/>
                  </a:lnTo>
                  <a:lnTo>
                    <a:pt x="251349" y="26523"/>
                  </a:lnTo>
                  <a:lnTo>
                    <a:pt x="208608" y="46162"/>
                  </a:lnTo>
                  <a:lnTo>
                    <a:pt x="168790" y="70581"/>
                  </a:lnTo>
                  <a:lnTo>
                    <a:pt x="132264" y="99409"/>
                  </a:lnTo>
                  <a:lnTo>
                    <a:pt x="99403" y="132274"/>
                  </a:lnTo>
                  <a:lnTo>
                    <a:pt x="70578" y="168804"/>
                  </a:lnTo>
                  <a:lnTo>
                    <a:pt x="46160" y="208629"/>
                  </a:lnTo>
                  <a:lnTo>
                    <a:pt x="26522" y="251377"/>
                  </a:lnTo>
                  <a:lnTo>
                    <a:pt x="12035" y="296677"/>
                  </a:lnTo>
                  <a:lnTo>
                    <a:pt x="3070" y="344157"/>
                  </a:lnTo>
                  <a:lnTo>
                    <a:pt x="0" y="393446"/>
                  </a:lnTo>
                  <a:lnTo>
                    <a:pt x="3070" y="442712"/>
                  </a:lnTo>
                  <a:lnTo>
                    <a:pt x="12035" y="490173"/>
                  </a:lnTo>
                  <a:lnTo>
                    <a:pt x="26522" y="535457"/>
                  </a:lnTo>
                  <a:lnTo>
                    <a:pt x="46160" y="578191"/>
                  </a:lnTo>
                  <a:lnTo>
                    <a:pt x="70578" y="618004"/>
                  </a:lnTo>
                  <a:lnTo>
                    <a:pt x="99403" y="654526"/>
                  </a:lnTo>
                  <a:lnTo>
                    <a:pt x="132264" y="687383"/>
                  </a:lnTo>
                  <a:lnTo>
                    <a:pt x="168790" y="716205"/>
                  </a:lnTo>
                  <a:lnTo>
                    <a:pt x="208608" y="740620"/>
                  </a:lnTo>
                  <a:lnTo>
                    <a:pt x="251349" y="760257"/>
                  </a:lnTo>
                  <a:lnTo>
                    <a:pt x="296639" y="774743"/>
                  </a:lnTo>
                  <a:lnTo>
                    <a:pt x="344107" y="783707"/>
                  </a:lnTo>
                  <a:lnTo>
                    <a:pt x="393382" y="786777"/>
                  </a:lnTo>
                  <a:lnTo>
                    <a:pt x="442657" y="783707"/>
                  </a:lnTo>
                  <a:lnTo>
                    <a:pt x="490125" y="774743"/>
                  </a:lnTo>
                  <a:lnTo>
                    <a:pt x="535415" y="760257"/>
                  </a:lnTo>
                  <a:lnTo>
                    <a:pt x="578156" y="740620"/>
                  </a:lnTo>
                  <a:lnTo>
                    <a:pt x="617974" y="716205"/>
                  </a:lnTo>
                  <a:lnTo>
                    <a:pt x="654500" y="687383"/>
                  </a:lnTo>
                  <a:lnTo>
                    <a:pt x="687361" y="654526"/>
                  </a:lnTo>
                  <a:lnTo>
                    <a:pt x="716186" y="618004"/>
                  </a:lnTo>
                  <a:lnTo>
                    <a:pt x="740604" y="578191"/>
                  </a:lnTo>
                  <a:lnTo>
                    <a:pt x="760242" y="535457"/>
                  </a:lnTo>
                  <a:lnTo>
                    <a:pt x="774729" y="490173"/>
                  </a:lnTo>
                  <a:lnTo>
                    <a:pt x="783694" y="442712"/>
                  </a:lnTo>
                  <a:lnTo>
                    <a:pt x="786765" y="393446"/>
                  </a:lnTo>
                  <a:lnTo>
                    <a:pt x="783694" y="344157"/>
                  </a:lnTo>
                  <a:lnTo>
                    <a:pt x="774729" y="296677"/>
                  </a:lnTo>
                  <a:lnTo>
                    <a:pt x="760242" y="251377"/>
                  </a:lnTo>
                  <a:lnTo>
                    <a:pt x="740604" y="208629"/>
                  </a:lnTo>
                  <a:lnTo>
                    <a:pt x="716186" y="168804"/>
                  </a:lnTo>
                  <a:lnTo>
                    <a:pt x="687361" y="132274"/>
                  </a:lnTo>
                  <a:lnTo>
                    <a:pt x="654500" y="99409"/>
                  </a:lnTo>
                  <a:lnTo>
                    <a:pt x="617974" y="70581"/>
                  </a:lnTo>
                  <a:lnTo>
                    <a:pt x="578156" y="46162"/>
                  </a:lnTo>
                  <a:lnTo>
                    <a:pt x="535415" y="26523"/>
                  </a:lnTo>
                  <a:lnTo>
                    <a:pt x="490125" y="12035"/>
                  </a:lnTo>
                  <a:lnTo>
                    <a:pt x="442657" y="3070"/>
                  </a:lnTo>
                  <a:lnTo>
                    <a:pt x="393382" y="0"/>
                  </a:lnTo>
                  <a:close/>
                </a:path>
              </a:pathLst>
            </a:custGeom>
            <a:solidFill>
              <a:srgbClr val="6A9BC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29" name="object 27">
              <a:extLst>
                <a:ext uri="{FF2B5EF4-FFF2-40B4-BE49-F238E27FC236}">
                  <a16:creationId xmlns:a16="http://schemas.microsoft.com/office/drawing/2014/main" id="{7766C094-7A18-6CA6-47F3-F6EC1765CBD7}"/>
                </a:ext>
              </a:extLst>
            </p:cNvPr>
            <p:cNvSpPr/>
            <p:nvPr/>
          </p:nvSpPr>
          <p:spPr>
            <a:xfrm>
              <a:off x="4087122" y="3401933"/>
              <a:ext cx="1177290" cy="1177290"/>
            </a:xfrm>
            <a:custGeom>
              <a:avLst/>
              <a:gdLst/>
              <a:ahLst/>
              <a:cxnLst/>
              <a:rect l="l" t="t" r="r" b="b"/>
              <a:pathLst>
                <a:path w="1177289" h="1177289">
                  <a:moveTo>
                    <a:pt x="588594" y="0"/>
                  </a:moveTo>
                  <a:lnTo>
                    <a:pt x="540389" y="1955"/>
                  </a:lnTo>
                  <a:lnTo>
                    <a:pt x="493245" y="7718"/>
                  </a:lnTo>
                  <a:lnTo>
                    <a:pt x="447314" y="17138"/>
                  </a:lnTo>
                  <a:lnTo>
                    <a:pt x="402748" y="30060"/>
                  </a:lnTo>
                  <a:lnTo>
                    <a:pt x="359702" y="46333"/>
                  </a:lnTo>
                  <a:lnTo>
                    <a:pt x="318326" y="65803"/>
                  </a:lnTo>
                  <a:lnTo>
                    <a:pt x="278774" y="88318"/>
                  </a:lnTo>
                  <a:lnTo>
                    <a:pt x="241198" y="113726"/>
                  </a:lnTo>
                  <a:lnTo>
                    <a:pt x="205751" y="141872"/>
                  </a:lnTo>
                  <a:lnTo>
                    <a:pt x="172586" y="172605"/>
                  </a:lnTo>
                  <a:lnTo>
                    <a:pt x="141855" y="205772"/>
                  </a:lnTo>
                  <a:lnTo>
                    <a:pt x="113711" y="241220"/>
                  </a:lnTo>
                  <a:lnTo>
                    <a:pt x="88306" y="278796"/>
                  </a:lnTo>
                  <a:lnTo>
                    <a:pt x="65794" y="318348"/>
                  </a:lnTo>
                  <a:lnTo>
                    <a:pt x="46326" y="359723"/>
                  </a:lnTo>
                  <a:lnTo>
                    <a:pt x="30055" y="402768"/>
                  </a:lnTo>
                  <a:lnTo>
                    <a:pt x="17135" y="447330"/>
                  </a:lnTo>
                  <a:lnTo>
                    <a:pt x="7717" y="493257"/>
                  </a:lnTo>
                  <a:lnTo>
                    <a:pt x="1954" y="540396"/>
                  </a:lnTo>
                  <a:lnTo>
                    <a:pt x="0" y="588594"/>
                  </a:lnTo>
                  <a:lnTo>
                    <a:pt x="1954" y="636798"/>
                  </a:lnTo>
                  <a:lnTo>
                    <a:pt x="7717" y="683942"/>
                  </a:lnTo>
                  <a:lnTo>
                    <a:pt x="17135" y="729873"/>
                  </a:lnTo>
                  <a:lnTo>
                    <a:pt x="30055" y="774438"/>
                  </a:lnTo>
                  <a:lnTo>
                    <a:pt x="46326" y="817484"/>
                  </a:lnTo>
                  <a:lnTo>
                    <a:pt x="65794" y="858859"/>
                  </a:lnTo>
                  <a:lnTo>
                    <a:pt x="88306" y="898410"/>
                  </a:lnTo>
                  <a:lnTo>
                    <a:pt x="113711" y="935985"/>
                  </a:lnTo>
                  <a:lnTo>
                    <a:pt x="141855" y="971431"/>
                  </a:lnTo>
                  <a:lnTo>
                    <a:pt x="172586" y="1004595"/>
                  </a:lnTo>
                  <a:lnTo>
                    <a:pt x="205751" y="1035325"/>
                  </a:lnTo>
                  <a:lnTo>
                    <a:pt x="241198" y="1063468"/>
                  </a:lnTo>
                  <a:lnTo>
                    <a:pt x="278774" y="1088872"/>
                  </a:lnTo>
                  <a:lnTo>
                    <a:pt x="318326" y="1111384"/>
                  </a:lnTo>
                  <a:lnTo>
                    <a:pt x="359702" y="1130851"/>
                  </a:lnTo>
                  <a:lnTo>
                    <a:pt x="402748" y="1147121"/>
                  </a:lnTo>
                  <a:lnTo>
                    <a:pt x="447314" y="1160041"/>
                  </a:lnTo>
                  <a:lnTo>
                    <a:pt x="493245" y="1169458"/>
                  </a:lnTo>
                  <a:lnTo>
                    <a:pt x="540389" y="1175220"/>
                  </a:lnTo>
                  <a:lnTo>
                    <a:pt x="588594" y="1177175"/>
                  </a:lnTo>
                  <a:lnTo>
                    <a:pt x="636790" y="1175220"/>
                  </a:lnTo>
                  <a:lnTo>
                    <a:pt x="683927" y="1169458"/>
                  </a:lnTo>
                  <a:lnTo>
                    <a:pt x="729852" y="1160041"/>
                  </a:lnTo>
                  <a:lnTo>
                    <a:pt x="774413" y="1147121"/>
                  </a:lnTo>
                  <a:lnTo>
                    <a:pt x="817457" y="1130851"/>
                  </a:lnTo>
                  <a:lnTo>
                    <a:pt x="858831" y="1111384"/>
                  </a:lnTo>
                  <a:lnTo>
                    <a:pt x="898382" y="1088872"/>
                  </a:lnTo>
                  <a:lnTo>
                    <a:pt x="935957" y="1063468"/>
                  </a:lnTo>
                  <a:lnTo>
                    <a:pt x="971405" y="1035325"/>
                  </a:lnTo>
                  <a:lnTo>
                    <a:pt x="1004571" y="1004595"/>
                  </a:lnTo>
                  <a:lnTo>
                    <a:pt x="1035304" y="971431"/>
                  </a:lnTo>
                  <a:lnTo>
                    <a:pt x="1063450" y="935985"/>
                  </a:lnTo>
                  <a:lnTo>
                    <a:pt x="1088857" y="898410"/>
                  </a:lnTo>
                  <a:lnTo>
                    <a:pt x="1111372" y="858859"/>
                  </a:lnTo>
                  <a:lnTo>
                    <a:pt x="1130842" y="817484"/>
                  </a:lnTo>
                  <a:lnTo>
                    <a:pt x="1147115" y="774438"/>
                  </a:lnTo>
                  <a:lnTo>
                    <a:pt x="1160037" y="729873"/>
                  </a:lnTo>
                  <a:lnTo>
                    <a:pt x="1169456" y="683942"/>
                  </a:lnTo>
                  <a:lnTo>
                    <a:pt x="1175220" y="636798"/>
                  </a:lnTo>
                  <a:lnTo>
                    <a:pt x="1177175" y="588594"/>
                  </a:lnTo>
                  <a:lnTo>
                    <a:pt x="1175220" y="540396"/>
                  </a:lnTo>
                  <a:lnTo>
                    <a:pt x="1169456" y="493257"/>
                  </a:lnTo>
                  <a:lnTo>
                    <a:pt x="1160037" y="447330"/>
                  </a:lnTo>
                  <a:lnTo>
                    <a:pt x="1147115" y="402768"/>
                  </a:lnTo>
                  <a:lnTo>
                    <a:pt x="1130842" y="359723"/>
                  </a:lnTo>
                  <a:lnTo>
                    <a:pt x="1111372" y="318348"/>
                  </a:lnTo>
                  <a:lnTo>
                    <a:pt x="1088857" y="278796"/>
                  </a:lnTo>
                  <a:lnTo>
                    <a:pt x="1063450" y="241220"/>
                  </a:lnTo>
                  <a:lnTo>
                    <a:pt x="1035304" y="205772"/>
                  </a:lnTo>
                  <a:lnTo>
                    <a:pt x="1004571" y="172605"/>
                  </a:lnTo>
                  <a:lnTo>
                    <a:pt x="971405" y="141872"/>
                  </a:lnTo>
                  <a:lnTo>
                    <a:pt x="935957" y="113726"/>
                  </a:lnTo>
                  <a:lnTo>
                    <a:pt x="898382" y="88318"/>
                  </a:lnTo>
                  <a:lnTo>
                    <a:pt x="858831" y="65803"/>
                  </a:lnTo>
                  <a:lnTo>
                    <a:pt x="817457" y="46333"/>
                  </a:lnTo>
                  <a:lnTo>
                    <a:pt x="774413" y="30060"/>
                  </a:lnTo>
                  <a:lnTo>
                    <a:pt x="729852" y="17138"/>
                  </a:lnTo>
                  <a:lnTo>
                    <a:pt x="683927" y="7718"/>
                  </a:lnTo>
                  <a:lnTo>
                    <a:pt x="636790" y="1955"/>
                  </a:lnTo>
                  <a:lnTo>
                    <a:pt x="58859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0" name="object 28">
              <a:extLst>
                <a:ext uri="{FF2B5EF4-FFF2-40B4-BE49-F238E27FC236}">
                  <a16:creationId xmlns:a16="http://schemas.microsoft.com/office/drawing/2014/main" id="{5E6FAA76-CEC7-0C83-7085-A04542494B2F}"/>
                </a:ext>
              </a:extLst>
            </p:cNvPr>
            <p:cNvSpPr/>
            <p:nvPr/>
          </p:nvSpPr>
          <p:spPr>
            <a:xfrm>
              <a:off x="4087122" y="3401933"/>
              <a:ext cx="1177290" cy="1177290"/>
            </a:xfrm>
            <a:custGeom>
              <a:avLst/>
              <a:gdLst/>
              <a:ahLst/>
              <a:cxnLst/>
              <a:rect l="l" t="t" r="r" b="b"/>
              <a:pathLst>
                <a:path w="1177289" h="1177289">
                  <a:moveTo>
                    <a:pt x="588594" y="1177175"/>
                  </a:moveTo>
                  <a:lnTo>
                    <a:pt x="636790" y="1175220"/>
                  </a:lnTo>
                  <a:lnTo>
                    <a:pt x="683927" y="1169458"/>
                  </a:lnTo>
                  <a:lnTo>
                    <a:pt x="729852" y="1160041"/>
                  </a:lnTo>
                  <a:lnTo>
                    <a:pt x="774413" y="1147121"/>
                  </a:lnTo>
                  <a:lnTo>
                    <a:pt x="817457" y="1130851"/>
                  </a:lnTo>
                  <a:lnTo>
                    <a:pt x="858831" y="1111384"/>
                  </a:lnTo>
                  <a:lnTo>
                    <a:pt x="898382" y="1088872"/>
                  </a:lnTo>
                  <a:lnTo>
                    <a:pt x="935957" y="1063468"/>
                  </a:lnTo>
                  <a:lnTo>
                    <a:pt x="971405" y="1035325"/>
                  </a:lnTo>
                  <a:lnTo>
                    <a:pt x="1004571" y="1004595"/>
                  </a:lnTo>
                  <a:lnTo>
                    <a:pt x="1035304" y="971431"/>
                  </a:lnTo>
                  <a:lnTo>
                    <a:pt x="1063450" y="935985"/>
                  </a:lnTo>
                  <a:lnTo>
                    <a:pt x="1088857" y="898410"/>
                  </a:lnTo>
                  <a:lnTo>
                    <a:pt x="1111372" y="858859"/>
                  </a:lnTo>
                  <a:lnTo>
                    <a:pt x="1130842" y="817484"/>
                  </a:lnTo>
                  <a:lnTo>
                    <a:pt x="1147115" y="774438"/>
                  </a:lnTo>
                  <a:lnTo>
                    <a:pt x="1160037" y="729873"/>
                  </a:lnTo>
                  <a:lnTo>
                    <a:pt x="1169456" y="683942"/>
                  </a:lnTo>
                  <a:lnTo>
                    <a:pt x="1175220" y="636798"/>
                  </a:lnTo>
                  <a:lnTo>
                    <a:pt x="1177175" y="588594"/>
                  </a:lnTo>
                  <a:lnTo>
                    <a:pt x="1175220" y="540396"/>
                  </a:lnTo>
                  <a:lnTo>
                    <a:pt x="1169456" y="493257"/>
                  </a:lnTo>
                  <a:lnTo>
                    <a:pt x="1160037" y="447330"/>
                  </a:lnTo>
                  <a:lnTo>
                    <a:pt x="1147115" y="402768"/>
                  </a:lnTo>
                  <a:lnTo>
                    <a:pt x="1130842" y="359723"/>
                  </a:lnTo>
                  <a:lnTo>
                    <a:pt x="1111372" y="318348"/>
                  </a:lnTo>
                  <a:lnTo>
                    <a:pt x="1088857" y="278796"/>
                  </a:lnTo>
                  <a:lnTo>
                    <a:pt x="1063450" y="241220"/>
                  </a:lnTo>
                  <a:lnTo>
                    <a:pt x="1035304" y="205772"/>
                  </a:lnTo>
                  <a:lnTo>
                    <a:pt x="1004571" y="172605"/>
                  </a:lnTo>
                  <a:lnTo>
                    <a:pt x="971405" y="141872"/>
                  </a:lnTo>
                  <a:lnTo>
                    <a:pt x="935957" y="113726"/>
                  </a:lnTo>
                  <a:lnTo>
                    <a:pt x="898382" y="88318"/>
                  </a:lnTo>
                  <a:lnTo>
                    <a:pt x="858831" y="65803"/>
                  </a:lnTo>
                  <a:lnTo>
                    <a:pt x="817457" y="46333"/>
                  </a:lnTo>
                  <a:lnTo>
                    <a:pt x="774413" y="30060"/>
                  </a:lnTo>
                  <a:lnTo>
                    <a:pt x="729852" y="17138"/>
                  </a:lnTo>
                  <a:lnTo>
                    <a:pt x="683927" y="7718"/>
                  </a:lnTo>
                  <a:lnTo>
                    <a:pt x="636790" y="1955"/>
                  </a:lnTo>
                  <a:lnTo>
                    <a:pt x="588594" y="0"/>
                  </a:lnTo>
                  <a:lnTo>
                    <a:pt x="540389" y="1955"/>
                  </a:lnTo>
                  <a:lnTo>
                    <a:pt x="493245" y="7718"/>
                  </a:lnTo>
                  <a:lnTo>
                    <a:pt x="447314" y="17138"/>
                  </a:lnTo>
                  <a:lnTo>
                    <a:pt x="402748" y="30060"/>
                  </a:lnTo>
                  <a:lnTo>
                    <a:pt x="359702" y="46333"/>
                  </a:lnTo>
                  <a:lnTo>
                    <a:pt x="318326" y="65803"/>
                  </a:lnTo>
                  <a:lnTo>
                    <a:pt x="278774" y="88318"/>
                  </a:lnTo>
                  <a:lnTo>
                    <a:pt x="241198" y="113726"/>
                  </a:lnTo>
                  <a:lnTo>
                    <a:pt x="205751" y="141872"/>
                  </a:lnTo>
                  <a:lnTo>
                    <a:pt x="172586" y="172605"/>
                  </a:lnTo>
                  <a:lnTo>
                    <a:pt x="141855" y="205772"/>
                  </a:lnTo>
                  <a:lnTo>
                    <a:pt x="113711" y="241220"/>
                  </a:lnTo>
                  <a:lnTo>
                    <a:pt x="88306" y="278796"/>
                  </a:lnTo>
                  <a:lnTo>
                    <a:pt x="65794" y="318348"/>
                  </a:lnTo>
                  <a:lnTo>
                    <a:pt x="46326" y="359723"/>
                  </a:lnTo>
                  <a:lnTo>
                    <a:pt x="30055" y="402768"/>
                  </a:lnTo>
                  <a:lnTo>
                    <a:pt x="17135" y="447330"/>
                  </a:lnTo>
                  <a:lnTo>
                    <a:pt x="7717" y="493257"/>
                  </a:lnTo>
                  <a:lnTo>
                    <a:pt x="1954" y="540396"/>
                  </a:lnTo>
                  <a:lnTo>
                    <a:pt x="0" y="588594"/>
                  </a:lnTo>
                  <a:lnTo>
                    <a:pt x="1954" y="636798"/>
                  </a:lnTo>
                  <a:lnTo>
                    <a:pt x="7717" y="683942"/>
                  </a:lnTo>
                  <a:lnTo>
                    <a:pt x="17135" y="729873"/>
                  </a:lnTo>
                  <a:lnTo>
                    <a:pt x="30055" y="774438"/>
                  </a:lnTo>
                  <a:lnTo>
                    <a:pt x="46326" y="817484"/>
                  </a:lnTo>
                  <a:lnTo>
                    <a:pt x="65794" y="858859"/>
                  </a:lnTo>
                  <a:lnTo>
                    <a:pt x="88306" y="898410"/>
                  </a:lnTo>
                  <a:lnTo>
                    <a:pt x="113711" y="935985"/>
                  </a:lnTo>
                  <a:lnTo>
                    <a:pt x="141855" y="971431"/>
                  </a:lnTo>
                  <a:lnTo>
                    <a:pt x="172586" y="1004595"/>
                  </a:lnTo>
                  <a:lnTo>
                    <a:pt x="205751" y="1035325"/>
                  </a:lnTo>
                  <a:lnTo>
                    <a:pt x="241198" y="1063468"/>
                  </a:lnTo>
                  <a:lnTo>
                    <a:pt x="278774" y="1088872"/>
                  </a:lnTo>
                  <a:lnTo>
                    <a:pt x="318326" y="1111384"/>
                  </a:lnTo>
                  <a:lnTo>
                    <a:pt x="359702" y="1130851"/>
                  </a:lnTo>
                  <a:lnTo>
                    <a:pt x="402748" y="1147121"/>
                  </a:lnTo>
                  <a:lnTo>
                    <a:pt x="447314" y="1160041"/>
                  </a:lnTo>
                  <a:lnTo>
                    <a:pt x="493245" y="1169458"/>
                  </a:lnTo>
                  <a:lnTo>
                    <a:pt x="540389" y="1175220"/>
                  </a:lnTo>
                  <a:lnTo>
                    <a:pt x="588594" y="1177175"/>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1" name="object 29">
              <a:extLst>
                <a:ext uri="{FF2B5EF4-FFF2-40B4-BE49-F238E27FC236}">
                  <a16:creationId xmlns:a16="http://schemas.microsoft.com/office/drawing/2014/main" id="{FF2C5D78-4B32-524B-B6D8-97D59F8A55F2}"/>
                </a:ext>
              </a:extLst>
            </p:cNvPr>
            <p:cNvSpPr/>
            <p:nvPr/>
          </p:nvSpPr>
          <p:spPr>
            <a:xfrm>
              <a:off x="4173181" y="3489012"/>
              <a:ext cx="1004569" cy="1004569"/>
            </a:xfrm>
            <a:custGeom>
              <a:avLst/>
              <a:gdLst/>
              <a:ahLst/>
              <a:cxnLst/>
              <a:rect l="l" t="t" r="r" b="b"/>
              <a:pathLst>
                <a:path w="1004570" h="1004570">
                  <a:moveTo>
                    <a:pt x="502081" y="0"/>
                  </a:moveTo>
                  <a:lnTo>
                    <a:pt x="453797" y="2302"/>
                  </a:lnTo>
                  <a:lnTo>
                    <a:pt x="406796" y="9070"/>
                  </a:lnTo>
                  <a:lnTo>
                    <a:pt x="361291" y="20089"/>
                  </a:lnTo>
                  <a:lnTo>
                    <a:pt x="317494" y="35149"/>
                  </a:lnTo>
                  <a:lnTo>
                    <a:pt x="275616" y="54036"/>
                  </a:lnTo>
                  <a:lnTo>
                    <a:pt x="235870" y="76540"/>
                  </a:lnTo>
                  <a:lnTo>
                    <a:pt x="198468" y="102448"/>
                  </a:lnTo>
                  <a:lnTo>
                    <a:pt x="163621" y="131547"/>
                  </a:lnTo>
                  <a:lnTo>
                    <a:pt x="131543" y="163626"/>
                  </a:lnTo>
                  <a:lnTo>
                    <a:pt x="102444" y="198473"/>
                  </a:lnTo>
                  <a:lnTo>
                    <a:pt x="76537" y="235876"/>
                  </a:lnTo>
                  <a:lnTo>
                    <a:pt x="54034" y="275622"/>
                  </a:lnTo>
                  <a:lnTo>
                    <a:pt x="35147" y="317499"/>
                  </a:lnTo>
                  <a:lnTo>
                    <a:pt x="20088" y="361296"/>
                  </a:lnTo>
                  <a:lnTo>
                    <a:pt x="9069" y="406800"/>
                  </a:lnTo>
                  <a:lnTo>
                    <a:pt x="2302" y="453799"/>
                  </a:lnTo>
                  <a:lnTo>
                    <a:pt x="0" y="502081"/>
                  </a:lnTo>
                  <a:lnTo>
                    <a:pt x="2302" y="550364"/>
                  </a:lnTo>
                  <a:lnTo>
                    <a:pt x="9069" y="597363"/>
                  </a:lnTo>
                  <a:lnTo>
                    <a:pt x="20088" y="642867"/>
                  </a:lnTo>
                  <a:lnTo>
                    <a:pt x="35147" y="686664"/>
                  </a:lnTo>
                  <a:lnTo>
                    <a:pt x="54034" y="728541"/>
                  </a:lnTo>
                  <a:lnTo>
                    <a:pt x="76537" y="768287"/>
                  </a:lnTo>
                  <a:lnTo>
                    <a:pt x="102444" y="805689"/>
                  </a:lnTo>
                  <a:lnTo>
                    <a:pt x="131543" y="840536"/>
                  </a:lnTo>
                  <a:lnTo>
                    <a:pt x="163621" y="872616"/>
                  </a:lnTo>
                  <a:lnTo>
                    <a:pt x="198468" y="901715"/>
                  </a:lnTo>
                  <a:lnTo>
                    <a:pt x="235870" y="927623"/>
                  </a:lnTo>
                  <a:lnTo>
                    <a:pt x="275616" y="950126"/>
                  </a:lnTo>
                  <a:lnTo>
                    <a:pt x="317494" y="969014"/>
                  </a:lnTo>
                  <a:lnTo>
                    <a:pt x="361291" y="984074"/>
                  </a:lnTo>
                  <a:lnTo>
                    <a:pt x="406796" y="995093"/>
                  </a:lnTo>
                  <a:lnTo>
                    <a:pt x="453797" y="1001860"/>
                  </a:lnTo>
                  <a:lnTo>
                    <a:pt x="502081" y="1004163"/>
                  </a:lnTo>
                  <a:lnTo>
                    <a:pt x="550363" y="1001860"/>
                  </a:lnTo>
                  <a:lnTo>
                    <a:pt x="597362" y="995093"/>
                  </a:lnTo>
                  <a:lnTo>
                    <a:pt x="642866" y="984074"/>
                  </a:lnTo>
                  <a:lnTo>
                    <a:pt x="686662" y="969014"/>
                  </a:lnTo>
                  <a:lnTo>
                    <a:pt x="728538" y="950126"/>
                  </a:lnTo>
                  <a:lnTo>
                    <a:pt x="768283" y="927623"/>
                  </a:lnTo>
                  <a:lnTo>
                    <a:pt x="805685" y="901715"/>
                  </a:lnTo>
                  <a:lnTo>
                    <a:pt x="840531" y="872616"/>
                  </a:lnTo>
                  <a:lnTo>
                    <a:pt x="872609" y="840536"/>
                  </a:lnTo>
                  <a:lnTo>
                    <a:pt x="901707" y="805689"/>
                  </a:lnTo>
                  <a:lnTo>
                    <a:pt x="927614" y="768287"/>
                  </a:lnTo>
                  <a:lnTo>
                    <a:pt x="950116" y="728541"/>
                  </a:lnTo>
                  <a:lnTo>
                    <a:pt x="969003" y="686664"/>
                  </a:lnTo>
                  <a:lnTo>
                    <a:pt x="984062" y="642867"/>
                  </a:lnTo>
                  <a:lnTo>
                    <a:pt x="995081" y="597363"/>
                  </a:lnTo>
                  <a:lnTo>
                    <a:pt x="1001848" y="550364"/>
                  </a:lnTo>
                  <a:lnTo>
                    <a:pt x="1004150" y="502081"/>
                  </a:lnTo>
                  <a:lnTo>
                    <a:pt x="1001848" y="453799"/>
                  </a:lnTo>
                  <a:lnTo>
                    <a:pt x="995081" y="406800"/>
                  </a:lnTo>
                  <a:lnTo>
                    <a:pt x="984062" y="361296"/>
                  </a:lnTo>
                  <a:lnTo>
                    <a:pt x="969003" y="317499"/>
                  </a:lnTo>
                  <a:lnTo>
                    <a:pt x="950116" y="275622"/>
                  </a:lnTo>
                  <a:lnTo>
                    <a:pt x="927614" y="235876"/>
                  </a:lnTo>
                  <a:lnTo>
                    <a:pt x="901707" y="198473"/>
                  </a:lnTo>
                  <a:lnTo>
                    <a:pt x="872609" y="163626"/>
                  </a:lnTo>
                  <a:lnTo>
                    <a:pt x="840531" y="131547"/>
                  </a:lnTo>
                  <a:lnTo>
                    <a:pt x="805685" y="102448"/>
                  </a:lnTo>
                  <a:lnTo>
                    <a:pt x="768283" y="76540"/>
                  </a:lnTo>
                  <a:lnTo>
                    <a:pt x="728538" y="54036"/>
                  </a:lnTo>
                  <a:lnTo>
                    <a:pt x="686662" y="35149"/>
                  </a:lnTo>
                  <a:lnTo>
                    <a:pt x="642866" y="20089"/>
                  </a:lnTo>
                  <a:lnTo>
                    <a:pt x="597362" y="9070"/>
                  </a:lnTo>
                  <a:lnTo>
                    <a:pt x="550363" y="2302"/>
                  </a:lnTo>
                  <a:lnTo>
                    <a:pt x="50208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2" name="object 30">
              <a:extLst>
                <a:ext uri="{FF2B5EF4-FFF2-40B4-BE49-F238E27FC236}">
                  <a16:creationId xmlns:a16="http://schemas.microsoft.com/office/drawing/2014/main" id="{B3DBBFF8-22AC-3BAF-68D7-EE611A494B9B}"/>
                </a:ext>
              </a:extLst>
            </p:cNvPr>
            <p:cNvSpPr/>
            <p:nvPr/>
          </p:nvSpPr>
          <p:spPr>
            <a:xfrm>
              <a:off x="4173181" y="3489012"/>
              <a:ext cx="1004569" cy="1004569"/>
            </a:xfrm>
            <a:custGeom>
              <a:avLst/>
              <a:gdLst/>
              <a:ahLst/>
              <a:cxnLst/>
              <a:rect l="l" t="t" r="r" b="b"/>
              <a:pathLst>
                <a:path w="1004570" h="1004570">
                  <a:moveTo>
                    <a:pt x="502081" y="1004163"/>
                  </a:moveTo>
                  <a:lnTo>
                    <a:pt x="550363" y="1001860"/>
                  </a:lnTo>
                  <a:lnTo>
                    <a:pt x="597362" y="995093"/>
                  </a:lnTo>
                  <a:lnTo>
                    <a:pt x="642866" y="984074"/>
                  </a:lnTo>
                  <a:lnTo>
                    <a:pt x="686662" y="969014"/>
                  </a:lnTo>
                  <a:lnTo>
                    <a:pt x="728538" y="950126"/>
                  </a:lnTo>
                  <a:lnTo>
                    <a:pt x="768283" y="927623"/>
                  </a:lnTo>
                  <a:lnTo>
                    <a:pt x="805685" y="901715"/>
                  </a:lnTo>
                  <a:lnTo>
                    <a:pt x="840531" y="872616"/>
                  </a:lnTo>
                  <a:lnTo>
                    <a:pt x="872609" y="840536"/>
                  </a:lnTo>
                  <a:lnTo>
                    <a:pt x="901707" y="805689"/>
                  </a:lnTo>
                  <a:lnTo>
                    <a:pt x="927614" y="768287"/>
                  </a:lnTo>
                  <a:lnTo>
                    <a:pt x="950116" y="728541"/>
                  </a:lnTo>
                  <a:lnTo>
                    <a:pt x="969003" y="686664"/>
                  </a:lnTo>
                  <a:lnTo>
                    <a:pt x="984062" y="642867"/>
                  </a:lnTo>
                  <a:lnTo>
                    <a:pt x="995081" y="597363"/>
                  </a:lnTo>
                  <a:lnTo>
                    <a:pt x="1001848" y="550364"/>
                  </a:lnTo>
                  <a:lnTo>
                    <a:pt x="1004150" y="502081"/>
                  </a:lnTo>
                  <a:lnTo>
                    <a:pt x="1001848" y="453799"/>
                  </a:lnTo>
                  <a:lnTo>
                    <a:pt x="995081" y="406800"/>
                  </a:lnTo>
                  <a:lnTo>
                    <a:pt x="984062" y="361296"/>
                  </a:lnTo>
                  <a:lnTo>
                    <a:pt x="969003" y="317499"/>
                  </a:lnTo>
                  <a:lnTo>
                    <a:pt x="950116" y="275622"/>
                  </a:lnTo>
                  <a:lnTo>
                    <a:pt x="927614" y="235876"/>
                  </a:lnTo>
                  <a:lnTo>
                    <a:pt x="901707" y="198473"/>
                  </a:lnTo>
                  <a:lnTo>
                    <a:pt x="872609" y="163626"/>
                  </a:lnTo>
                  <a:lnTo>
                    <a:pt x="840531" y="131547"/>
                  </a:lnTo>
                  <a:lnTo>
                    <a:pt x="805685" y="102448"/>
                  </a:lnTo>
                  <a:lnTo>
                    <a:pt x="768283" y="76540"/>
                  </a:lnTo>
                  <a:lnTo>
                    <a:pt x="728538" y="54036"/>
                  </a:lnTo>
                  <a:lnTo>
                    <a:pt x="686662" y="35149"/>
                  </a:lnTo>
                  <a:lnTo>
                    <a:pt x="642866" y="20089"/>
                  </a:lnTo>
                  <a:lnTo>
                    <a:pt x="597362" y="9070"/>
                  </a:lnTo>
                  <a:lnTo>
                    <a:pt x="550363" y="2302"/>
                  </a:lnTo>
                  <a:lnTo>
                    <a:pt x="502081" y="0"/>
                  </a:lnTo>
                  <a:lnTo>
                    <a:pt x="453797" y="2302"/>
                  </a:lnTo>
                  <a:lnTo>
                    <a:pt x="406796" y="9070"/>
                  </a:lnTo>
                  <a:lnTo>
                    <a:pt x="361291" y="20089"/>
                  </a:lnTo>
                  <a:lnTo>
                    <a:pt x="317494" y="35149"/>
                  </a:lnTo>
                  <a:lnTo>
                    <a:pt x="275616" y="54036"/>
                  </a:lnTo>
                  <a:lnTo>
                    <a:pt x="235870" y="76540"/>
                  </a:lnTo>
                  <a:lnTo>
                    <a:pt x="198468" y="102448"/>
                  </a:lnTo>
                  <a:lnTo>
                    <a:pt x="163621" y="131547"/>
                  </a:lnTo>
                  <a:lnTo>
                    <a:pt x="131543" y="163626"/>
                  </a:lnTo>
                  <a:lnTo>
                    <a:pt x="102444" y="198473"/>
                  </a:lnTo>
                  <a:lnTo>
                    <a:pt x="76537" y="235876"/>
                  </a:lnTo>
                  <a:lnTo>
                    <a:pt x="54034" y="275622"/>
                  </a:lnTo>
                  <a:lnTo>
                    <a:pt x="35147" y="317499"/>
                  </a:lnTo>
                  <a:lnTo>
                    <a:pt x="20088" y="361296"/>
                  </a:lnTo>
                  <a:lnTo>
                    <a:pt x="9069" y="406800"/>
                  </a:lnTo>
                  <a:lnTo>
                    <a:pt x="2302" y="453799"/>
                  </a:lnTo>
                  <a:lnTo>
                    <a:pt x="0" y="502081"/>
                  </a:lnTo>
                  <a:lnTo>
                    <a:pt x="2302" y="550364"/>
                  </a:lnTo>
                  <a:lnTo>
                    <a:pt x="9069" y="597363"/>
                  </a:lnTo>
                  <a:lnTo>
                    <a:pt x="20088" y="642867"/>
                  </a:lnTo>
                  <a:lnTo>
                    <a:pt x="35147" y="686664"/>
                  </a:lnTo>
                  <a:lnTo>
                    <a:pt x="54034" y="728541"/>
                  </a:lnTo>
                  <a:lnTo>
                    <a:pt x="76537" y="768287"/>
                  </a:lnTo>
                  <a:lnTo>
                    <a:pt x="102444" y="805689"/>
                  </a:lnTo>
                  <a:lnTo>
                    <a:pt x="131543" y="840536"/>
                  </a:lnTo>
                  <a:lnTo>
                    <a:pt x="163621" y="872616"/>
                  </a:lnTo>
                  <a:lnTo>
                    <a:pt x="198468" y="901715"/>
                  </a:lnTo>
                  <a:lnTo>
                    <a:pt x="235870" y="927623"/>
                  </a:lnTo>
                  <a:lnTo>
                    <a:pt x="275616" y="950126"/>
                  </a:lnTo>
                  <a:lnTo>
                    <a:pt x="317494" y="969014"/>
                  </a:lnTo>
                  <a:lnTo>
                    <a:pt x="361291" y="984074"/>
                  </a:lnTo>
                  <a:lnTo>
                    <a:pt x="406796" y="995093"/>
                  </a:lnTo>
                  <a:lnTo>
                    <a:pt x="453797" y="1001860"/>
                  </a:lnTo>
                  <a:lnTo>
                    <a:pt x="502081" y="1004163"/>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3" name="object 31">
              <a:extLst>
                <a:ext uri="{FF2B5EF4-FFF2-40B4-BE49-F238E27FC236}">
                  <a16:creationId xmlns:a16="http://schemas.microsoft.com/office/drawing/2014/main" id="{357A140C-F92B-ADED-861E-43CF7F856FA3}"/>
                </a:ext>
              </a:extLst>
            </p:cNvPr>
            <p:cNvSpPr/>
            <p:nvPr/>
          </p:nvSpPr>
          <p:spPr>
            <a:xfrm>
              <a:off x="4220387" y="3536226"/>
              <a:ext cx="909955" cy="909955"/>
            </a:xfrm>
            <a:custGeom>
              <a:avLst/>
              <a:gdLst/>
              <a:ahLst/>
              <a:cxnLst/>
              <a:rect l="l" t="t" r="r" b="b"/>
              <a:pathLst>
                <a:path w="909954" h="909954">
                  <a:moveTo>
                    <a:pt x="454875" y="0"/>
                  </a:moveTo>
                  <a:lnTo>
                    <a:pt x="408436" y="2353"/>
                  </a:lnTo>
                  <a:lnTo>
                    <a:pt x="363323" y="9258"/>
                  </a:lnTo>
                  <a:lnTo>
                    <a:pt x="319766" y="20486"/>
                  </a:lnTo>
                  <a:lnTo>
                    <a:pt x="277995" y="35805"/>
                  </a:lnTo>
                  <a:lnTo>
                    <a:pt x="238241" y="54985"/>
                  </a:lnTo>
                  <a:lnTo>
                    <a:pt x="200735" y="77796"/>
                  </a:lnTo>
                  <a:lnTo>
                    <a:pt x="165707" y="104006"/>
                  </a:lnTo>
                  <a:lnTo>
                    <a:pt x="133388" y="133386"/>
                  </a:lnTo>
                  <a:lnTo>
                    <a:pt x="104007" y="165705"/>
                  </a:lnTo>
                  <a:lnTo>
                    <a:pt x="77796" y="200732"/>
                  </a:lnTo>
                  <a:lnTo>
                    <a:pt x="54985" y="238237"/>
                  </a:lnTo>
                  <a:lnTo>
                    <a:pt x="35805" y="277990"/>
                  </a:lnTo>
                  <a:lnTo>
                    <a:pt x="20486" y="319759"/>
                  </a:lnTo>
                  <a:lnTo>
                    <a:pt x="9258" y="363315"/>
                  </a:lnTo>
                  <a:lnTo>
                    <a:pt x="2353" y="408426"/>
                  </a:lnTo>
                  <a:lnTo>
                    <a:pt x="0" y="454863"/>
                  </a:lnTo>
                  <a:lnTo>
                    <a:pt x="2353" y="501302"/>
                  </a:lnTo>
                  <a:lnTo>
                    <a:pt x="9258" y="546415"/>
                  </a:lnTo>
                  <a:lnTo>
                    <a:pt x="20486" y="589972"/>
                  </a:lnTo>
                  <a:lnTo>
                    <a:pt x="35805" y="631743"/>
                  </a:lnTo>
                  <a:lnTo>
                    <a:pt x="54985" y="671497"/>
                  </a:lnTo>
                  <a:lnTo>
                    <a:pt x="77796" y="709003"/>
                  </a:lnTo>
                  <a:lnTo>
                    <a:pt x="104007" y="744031"/>
                  </a:lnTo>
                  <a:lnTo>
                    <a:pt x="133388" y="776351"/>
                  </a:lnTo>
                  <a:lnTo>
                    <a:pt x="165707" y="805731"/>
                  </a:lnTo>
                  <a:lnTo>
                    <a:pt x="200735" y="831942"/>
                  </a:lnTo>
                  <a:lnTo>
                    <a:pt x="238241" y="854753"/>
                  </a:lnTo>
                  <a:lnTo>
                    <a:pt x="277995" y="873933"/>
                  </a:lnTo>
                  <a:lnTo>
                    <a:pt x="319766" y="889252"/>
                  </a:lnTo>
                  <a:lnTo>
                    <a:pt x="363323" y="900480"/>
                  </a:lnTo>
                  <a:lnTo>
                    <a:pt x="408436" y="907385"/>
                  </a:lnTo>
                  <a:lnTo>
                    <a:pt x="454875" y="909739"/>
                  </a:lnTo>
                  <a:lnTo>
                    <a:pt x="501310" y="907385"/>
                  </a:lnTo>
                  <a:lnTo>
                    <a:pt x="546420" y="900480"/>
                  </a:lnTo>
                  <a:lnTo>
                    <a:pt x="589974" y="889252"/>
                  </a:lnTo>
                  <a:lnTo>
                    <a:pt x="631743" y="873933"/>
                  </a:lnTo>
                  <a:lnTo>
                    <a:pt x="671495" y="854753"/>
                  </a:lnTo>
                  <a:lnTo>
                    <a:pt x="709000" y="831942"/>
                  </a:lnTo>
                  <a:lnTo>
                    <a:pt x="744028" y="805731"/>
                  </a:lnTo>
                  <a:lnTo>
                    <a:pt x="776347" y="776351"/>
                  </a:lnTo>
                  <a:lnTo>
                    <a:pt x="805728" y="744031"/>
                  </a:lnTo>
                  <a:lnTo>
                    <a:pt x="831939" y="709003"/>
                  </a:lnTo>
                  <a:lnTo>
                    <a:pt x="854750" y="671497"/>
                  </a:lnTo>
                  <a:lnTo>
                    <a:pt x="873931" y="631743"/>
                  </a:lnTo>
                  <a:lnTo>
                    <a:pt x="889251" y="589972"/>
                  </a:lnTo>
                  <a:lnTo>
                    <a:pt x="900479" y="546415"/>
                  </a:lnTo>
                  <a:lnTo>
                    <a:pt x="907385" y="501302"/>
                  </a:lnTo>
                  <a:lnTo>
                    <a:pt x="909739" y="454863"/>
                  </a:lnTo>
                  <a:lnTo>
                    <a:pt x="907385" y="408426"/>
                  </a:lnTo>
                  <a:lnTo>
                    <a:pt x="900479" y="363315"/>
                  </a:lnTo>
                  <a:lnTo>
                    <a:pt x="889251" y="319759"/>
                  </a:lnTo>
                  <a:lnTo>
                    <a:pt x="873931" y="277990"/>
                  </a:lnTo>
                  <a:lnTo>
                    <a:pt x="854750" y="238237"/>
                  </a:lnTo>
                  <a:lnTo>
                    <a:pt x="831939" y="200732"/>
                  </a:lnTo>
                  <a:lnTo>
                    <a:pt x="805728" y="165705"/>
                  </a:lnTo>
                  <a:lnTo>
                    <a:pt x="776347" y="133386"/>
                  </a:lnTo>
                  <a:lnTo>
                    <a:pt x="744028" y="104006"/>
                  </a:lnTo>
                  <a:lnTo>
                    <a:pt x="709000" y="77796"/>
                  </a:lnTo>
                  <a:lnTo>
                    <a:pt x="671495" y="54985"/>
                  </a:lnTo>
                  <a:lnTo>
                    <a:pt x="631743" y="35805"/>
                  </a:lnTo>
                  <a:lnTo>
                    <a:pt x="589974" y="20486"/>
                  </a:lnTo>
                  <a:lnTo>
                    <a:pt x="546420" y="9258"/>
                  </a:lnTo>
                  <a:lnTo>
                    <a:pt x="501310" y="2353"/>
                  </a:lnTo>
                  <a:lnTo>
                    <a:pt x="454875" y="0"/>
                  </a:lnTo>
                  <a:close/>
                </a:path>
              </a:pathLst>
            </a:custGeom>
            <a:solidFill>
              <a:srgbClr val="4A85A4"/>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4" name="object 32">
              <a:extLst>
                <a:ext uri="{FF2B5EF4-FFF2-40B4-BE49-F238E27FC236}">
                  <a16:creationId xmlns:a16="http://schemas.microsoft.com/office/drawing/2014/main" id="{B432380D-F782-EA8F-F395-A3A89EEFC722}"/>
                </a:ext>
              </a:extLst>
            </p:cNvPr>
            <p:cNvSpPr/>
            <p:nvPr/>
          </p:nvSpPr>
          <p:spPr>
            <a:xfrm>
              <a:off x="2648572" y="1830603"/>
              <a:ext cx="4959985" cy="7153275"/>
            </a:xfrm>
            <a:custGeom>
              <a:avLst/>
              <a:gdLst/>
              <a:ahLst/>
              <a:cxnLst/>
              <a:rect l="l" t="t" r="r" b="b"/>
              <a:pathLst>
                <a:path w="4959984" h="7153275">
                  <a:moveTo>
                    <a:pt x="77050" y="3129267"/>
                  </a:moveTo>
                  <a:lnTo>
                    <a:pt x="15570" y="3116491"/>
                  </a:lnTo>
                  <a:lnTo>
                    <a:pt x="0" y="3191611"/>
                  </a:lnTo>
                  <a:lnTo>
                    <a:pt x="61417" y="3204387"/>
                  </a:lnTo>
                  <a:lnTo>
                    <a:pt x="77050" y="3129267"/>
                  </a:lnTo>
                  <a:close/>
                </a:path>
                <a:path w="4959984" h="7153275">
                  <a:moveTo>
                    <a:pt x="322808" y="3180435"/>
                  </a:moveTo>
                  <a:lnTo>
                    <a:pt x="199910" y="3154870"/>
                  </a:lnTo>
                  <a:lnTo>
                    <a:pt x="184277" y="3229940"/>
                  </a:lnTo>
                  <a:lnTo>
                    <a:pt x="307187" y="3255556"/>
                  </a:lnTo>
                  <a:lnTo>
                    <a:pt x="322808" y="3180435"/>
                  </a:lnTo>
                  <a:close/>
                </a:path>
                <a:path w="4959984" h="7153275">
                  <a:moveTo>
                    <a:pt x="568591" y="3231591"/>
                  </a:moveTo>
                  <a:lnTo>
                    <a:pt x="445731" y="3205975"/>
                  </a:lnTo>
                  <a:lnTo>
                    <a:pt x="430047" y="3281095"/>
                  </a:lnTo>
                  <a:lnTo>
                    <a:pt x="552958" y="3306711"/>
                  </a:lnTo>
                  <a:lnTo>
                    <a:pt x="568591" y="3231591"/>
                  </a:lnTo>
                  <a:close/>
                </a:path>
                <a:path w="4959984" h="7153275">
                  <a:moveTo>
                    <a:pt x="814362" y="3282759"/>
                  </a:moveTo>
                  <a:lnTo>
                    <a:pt x="691502" y="3257143"/>
                  </a:lnTo>
                  <a:lnTo>
                    <a:pt x="675881" y="3332264"/>
                  </a:lnTo>
                  <a:lnTo>
                    <a:pt x="798728" y="3357867"/>
                  </a:lnTo>
                  <a:lnTo>
                    <a:pt x="814362" y="3282759"/>
                  </a:lnTo>
                  <a:close/>
                </a:path>
                <a:path w="4959984" h="7153275">
                  <a:moveTo>
                    <a:pt x="1060132" y="3333927"/>
                  </a:moveTo>
                  <a:lnTo>
                    <a:pt x="937272" y="3308312"/>
                  </a:lnTo>
                  <a:lnTo>
                    <a:pt x="921651" y="3383432"/>
                  </a:lnTo>
                  <a:lnTo>
                    <a:pt x="1044511" y="3408972"/>
                  </a:lnTo>
                  <a:lnTo>
                    <a:pt x="1060132" y="3333927"/>
                  </a:lnTo>
                  <a:close/>
                </a:path>
                <a:path w="4959984" h="7153275">
                  <a:moveTo>
                    <a:pt x="1305902" y="3385032"/>
                  </a:moveTo>
                  <a:lnTo>
                    <a:pt x="1183043" y="3359467"/>
                  </a:lnTo>
                  <a:lnTo>
                    <a:pt x="1167422" y="3434537"/>
                  </a:lnTo>
                  <a:lnTo>
                    <a:pt x="1290281" y="3460204"/>
                  </a:lnTo>
                  <a:lnTo>
                    <a:pt x="1305902" y="3385032"/>
                  </a:lnTo>
                  <a:close/>
                </a:path>
                <a:path w="4959984" h="7153275">
                  <a:moveTo>
                    <a:pt x="1551736" y="3436239"/>
                  </a:moveTo>
                  <a:lnTo>
                    <a:pt x="1428813" y="3410572"/>
                  </a:lnTo>
                  <a:lnTo>
                    <a:pt x="1413192" y="3485756"/>
                  </a:lnTo>
                  <a:lnTo>
                    <a:pt x="1536052" y="3511296"/>
                  </a:lnTo>
                  <a:lnTo>
                    <a:pt x="1551736" y="3436239"/>
                  </a:lnTo>
                  <a:close/>
                </a:path>
                <a:path w="4959984" h="7153275">
                  <a:moveTo>
                    <a:pt x="1797507" y="3487343"/>
                  </a:moveTo>
                  <a:lnTo>
                    <a:pt x="1674596" y="3461804"/>
                  </a:lnTo>
                  <a:lnTo>
                    <a:pt x="1658962" y="3536861"/>
                  </a:lnTo>
                  <a:lnTo>
                    <a:pt x="1781886" y="3562527"/>
                  </a:lnTo>
                  <a:lnTo>
                    <a:pt x="1797507" y="3487343"/>
                  </a:lnTo>
                  <a:close/>
                </a:path>
                <a:path w="4959984" h="7153275">
                  <a:moveTo>
                    <a:pt x="2043277" y="3538563"/>
                  </a:moveTo>
                  <a:lnTo>
                    <a:pt x="1920367" y="3512896"/>
                  </a:lnTo>
                  <a:lnTo>
                    <a:pt x="1904733" y="3588067"/>
                  </a:lnTo>
                  <a:lnTo>
                    <a:pt x="2027656" y="3613632"/>
                  </a:lnTo>
                  <a:lnTo>
                    <a:pt x="2043277" y="3538563"/>
                  </a:lnTo>
                  <a:close/>
                </a:path>
                <a:path w="4959984" h="7153275">
                  <a:moveTo>
                    <a:pt x="2220315" y="59156"/>
                  </a:moveTo>
                  <a:lnTo>
                    <a:pt x="2199271" y="0"/>
                  </a:lnTo>
                  <a:lnTo>
                    <a:pt x="2126996" y="25730"/>
                  </a:lnTo>
                  <a:lnTo>
                    <a:pt x="2148052" y="84874"/>
                  </a:lnTo>
                  <a:lnTo>
                    <a:pt x="2220315" y="59156"/>
                  </a:lnTo>
                  <a:close/>
                </a:path>
                <a:path w="4959984" h="7153275">
                  <a:moveTo>
                    <a:pt x="2289048" y="3589667"/>
                  </a:moveTo>
                  <a:lnTo>
                    <a:pt x="2166137" y="3564128"/>
                  </a:lnTo>
                  <a:lnTo>
                    <a:pt x="2150503" y="3639172"/>
                  </a:lnTo>
                  <a:lnTo>
                    <a:pt x="2273427" y="3664737"/>
                  </a:lnTo>
                  <a:lnTo>
                    <a:pt x="2289048" y="3589667"/>
                  </a:lnTo>
                  <a:close/>
                </a:path>
                <a:path w="4959984" h="7153275">
                  <a:moveTo>
                    <a:pt x="2351532" y="391248"/>
                  </a:moveTo>
                  <a:lnTo>
                    <a:pt x="2309431" y="272948"/>
                  </a:lnTo>
                  <a:lnTo>
                    <a:pt x="2237168" y="298678"/>
                  </a:lnTo>
                  <a:lnTo>
                    <a:pt x="2279256" y="416966"/>
                  </a:lnTo>
                  <a:lnTo>
                    <a:pt x="2351532" y="391248"/>
                  </a:lnTo>
                  <a:close/>
                </a:path>
                <a:path w="4959984" h="7153275">
                  <a:moveTo>
                    <a:pt x="2435593" y="627773"/>
                  </a:moveTo>
                  <a:lnTo>
                    <a:pt x="2393556" y="509536"/>
                  </a:lnTo>
                  <a:lnTo>
                    <a:pt x="2321293" y="535203"/>
                  </a:lnTo>
                  <a:lnTo>
                    <a:pt x="2363343" y="653503"/>
                  </a:lnTo>
                  <a:lnTo>
                    <a:pt x="2435593" y="627773"/>
                  </a:lnTo>
                  <a:close/>
                </a:path>
                <a:path w="4959984" h="7153275">
                  <a:moveTo>
                    <a:pt x="2519718" y="864311"/>
                  </a:moveTo>
                  <a:lnTo>
                    <a:pt x="2477693" y="746074"/>
                  </a:lnTo>
                  <a:lnTo>
                    <a:pt x="2405418" y="771740"/>
                  </a:lnTo>
                  <a:lnTo>
                    <a:pt x="2447467" y="890028"/>
                  </a:lnTo>
                  <a:lnTo>
                    <a:pt x="2519718" y="864311"/>
                  </a:lnTo>
                  <a:close/>
                </a:path>
                <a:path w="4959984" h="7153275">
                  <a:moveTo>
                    <a:pt x="2534831" y="3640886"/>
                  </a:moveTo>
                  <a:lnTo>
                    <a:pt x="2411907" y="3615232"/>
                  </a:lnTo>
                  <a:lnTo>
                    <a:pt x="2396274" y="3690391"/>
                  </a:lnTo>
                  <a:lnTo>
                    <a:pt x="2519197" y="3715956"/>
                  </a:lnTo>
                  <a:lnTo>
                    <a:pt x="2534831" y="3640886"/>
                  </a:lnTo>
                  <a:close/>
                </a:path>
                <a:path w="4959984" h="7153275">
                  <a:moveTo>
                    <a:pt x="2603855" y="1100848"/>
                  </a:moveTo>
                  <a:lnTo>
                    <a:pt x="2561767" y="982611"/>
                  </a:lnTo>
                  <a:lnTo>
                    <a:pt x="2489492" y="1008265"/>
                  </a:lnTo>
                  <a:lnTo>
                    <a:pt x="2531592" y="1126566"/>
                  </a:lnTo>
                  <a:lnTo>
                    <a:pt x="2603855" y="1100848"/>
                  </a:lnTo>
                  <a:close/>
                </a:path>
                <a:path w="4959984" h="7153275">
                  <a:moveTo>
                    <a:pt x="2687929" y="1337373"/>
                  </a:moveTo>
                  <a:lnTo>
                    <a:pt x="2645892" y="1219136"/>
                  </a:lnTo>
                  <a:lnTo>
                    <a:pt x="2573629" y="1244803"/>
                  </a:lnTo>
                  <a:lnTo>
                    <a:pt x="2615666" y="1363091"/>
                  </a:lnTo>
                  <a:lnTo>
                    <a:pt x="2687929" y="1337373"/>
                  </a:lnTo>
                  <a:close/>
                </a:path>
                <a:path w="4959984" h="7153275">
                  <a:moveTo>
                    <a:pt x="2719171" y="3679228"/>
                  </a:moveTo>
                  <a:lnTo>
                    <a:pt x="2657741" y="3666439"/>
                  </a:lnTo>
                  <a:lnTo>
                    <a:pt x="2642108" y="3741509"/>
                  </a:lnTo>
                  <a:lnTo>
                    <a:pt x="2703538" y="3754285"/>
                  </a:lnTo>
                  <a:lnTo>
                    <a:pt x="2719171" y="3679228"/>
                  </a:lnTo>
                  <a:close/>
                </a:path>
                <a:path w="4959984" h="7153275">
                  <a:moveTo>
                    <a:pt x="2772067" y="1573898"/>
                  </a:moveTo>
                  <a:lnTo>
                    <a:pt x="2730017" y="1455674"/>
                  </a:lnTo>
                  <a:lnTo>
                    <a:pt x="2657754" y="1481328"/>
                  </a:lnTo>
                  <a:lnTo>
                    <a:pt x="2699791" y="1599628"/>
                  </a:lnTo>
                  <a:lnTo>
                    <a:pt x="2772067" y="1573898"/>
                  </a:lnTo>
                  <a:close/>
                </a:path>
                <a:path w="4959984" h="7153275">
                  <a:moveTo>
                    <a:pt x="2856192" y="1810499"/>
                  </a:moveTo>
                  <a:lnTo>
                    <a:pt x="2814091" y="1692198"/>
                  </a:lnTo>
                  <a:lnTo>
                    <a:pt x="2741828" y="1717916"/>
                  </a:lnTo>
                  <a:lnTo>
                    <a:pt x="2783916" y="1836153"/>
                  </a:lnTo>
                  <a:lnTo>
                    <a:pt x="2856192" y="1810499"/>
                  </a:lnTo>
                  <a:close/>
                </a:path>
                <a:path w="4959984" h="7153275">
                  <a:moveTo>
                    <a:pt x="2940253" y="2047024"/>
                  </a:moveTo>
                  <a:lnTo>
                    <a:pt x="2898229" y="1928736"/>
                  </a:lnTo>
                  <a:lnTo>
                    <a:pt x="2825953" y="1954453"/>
                  </a:lnTo>
                  <a:lnTo>
                    <a:pt x="2868003" y="2072690"/>
                  </a:lnTo>
                  <a:lnTo>
                    <a:pt x="2940253" y="2047024"/>
                  </a:lnTo>
                  <a:close/>
                </a:path>
                <a:path w="4959984" h="7153275">
                  <a:moveTo>
                    <a:pt x="3024390" y="2283561"/>
                  </a:moveTo>
                  <a:lnTo>
                    <a:pt x="2982353" y="2165261"/>
                  </a:lnTo>
                  <a:lnTo>
                    <a:pt x="2910078" y="2190978"/>
                  </a:lnTo>
                  <a:lnTo>
                    <a:pt x="2952127" y="2309215"/>
                  </a:lnTo>
                  <a:lnTo>
                    <a:pt x="3024390" y="2283561"/>
                  </a:lnTo>
                  <a:close/>
                </a:path>
                <a:path w="4959984" h="7153275">
                  <a:moveTo>
                    <a:pt x="3108528" y="2520086"/>
                  </a:moveTo>
                  <a:lnTo>
                    <a:pt x="3066427" y="2401798"/>
                  </a:lnTo>
                  <a:lnTo>
                    <a:pt x="2994152" y="2427516"/>
                  </a:lnTo>
                  <a:lnTo>
                    <a:pt x="3036252" y="2545753"/>
                  </a:lnTo>
                  <a:lnTo>
                    <a:pt x="3108528" y="2520086"/>
                  </a:lnTo>
                  <a:close/>
                </a:path>
                <a:path w="4959984" h="7153275">
                  <a:moveTo>
                    <a:pt x="3124530" y="2601912"/>
                  </a:moveTo>
                  <a:lnTo>
                    <a:pt x="3103473" y="2542756"/>
                  </a:lnTo>
                  <a:lnTo>
                    <a:pt x="3031223" y="2568473"/>
                  </a:lnTo>
                  <a:lnTo>
                    <a:pt x="3052254" y="2627630"/>
                  </a:lnTo>
                  <a:lnTo>
                    <a:pt x="3124530" y="2601912"/>
                  </a:lnTo>
                  <a:close/>
                </a:path>
                <a:path w="4959984" h="7153275">
                  <a:moveTo>
                    <a:pt x="3731171" y="4667555"/>
                  </a:moveTo>
                  <a:lnTo>
                    <a:pt x="3720274" y="4605731"/>
                  </a:lnTo>
                  <a:lnTo>
                    <a:pt x="3644696" y="4619079"/>
                  </a:lnTo>
                  <a:lnTo>
                    <a:pt x="3655657" y="4680902"/>
                  </a:lnTo>
                  <a:lnTo>
                    <a:pt x="3731171" y="4667555"/>
                  </a:lnTo>
                  <a:close/>
                </a:path>
                <a:path w="4959984" h="7153275">
                  <a:moveTo>
                    <a:pt x="3774859" y="4914760"/>
                  </a:moveTo>
                  <a:lnTo>
                    <a:pt x="3753015" y="4791202"/>
                  </a:lnTo>
                  <a:lnTo>
                    <a:pt x="3677488" y="4804562"/>
                  </a:lnTo>
                  <a:lnTo>
                    <a:pt x="3699332" y="4928095"/>
                  </a:lnTo>
                  <a:lnTo>
                    <a:pt x="3774859" y="4914760"/>
                  </a:lnTo>
                  <a:close/>
                </a:path>
                <a:path w="4959984" h="7153275">
                  <a:moveTo>
                    <a:pt x="3818598" y="5161953"/>
                  </a:moveTo>
                  <a:lnTo>
                    <a:pt x="3796703" y="5038420"/>
                  </a:lnTo>
                  <a:lnTo>
                    <a:pt x="3721176" y="5051755"/>
                  </a:lnTo>
                  <a:lnTo>
                    <a:pt x="3743020" y="5175301"/>
                  </a:lnTo>
                  <a:lnTo>
                    <a:pt x="3818598" y="5161953"/>
                  </a:lnTo>
                  <a:close/>
                </a:path>
                <a:path w="4959984" h="7153275">
                  <a:moveTo>
                    <a:pt x="3862235" y="5409273"/>
                  </a:moveTo>
                  <a:lnTo>
                    <a:pt x="3840442" y="5285613"/>
                  </a:lnTo>
                  <a:lnTo>
                    <a:pt x="3764864" y="5298948"/>
                  </a:lnTo>
                  <a:lnTo>
                    <a:pt x="3786708" y="5422608"/>
                  </a:lnTo>
                  <a:lnTo>
                    <a:pt x="3862235" y="5409273"/>
                  </a:lnTo>
                  <a:close/>
                </a:path>
                <a:path w="4959984" h="7153275">
                  <a:moveTo>
                    <a:pt x="3905923" y="5656465"/>
                  </a:moveTo>
                  <a:lnTo>
                    <a:pt x="3884130" y="5532806"/>
                  </a:lnTo>
                  <a:lnTo>
                    <a:pt x="3808552" y="5546153"/>
                  </a:lnTo>
                  <a:lnTo>
                    <a:pt x="3830409" y="5669800"/>
                  </a:lnTo>
                  <a:lnTo>
                    <a:pt x="3905923" y="5656465"/>
                  </a:lnTo>
                  <a:close/>
                </a:path>
                <a:path w="4959984" h="7153275">
                  <a:moveTo>
                    <a:pt x="3949725" y="5903658"/>
                  </a:moveTo>
                  <a:lnTo>
                    <a:pt x="3927818" y="5780011"/>
                  </a:lnTo>
                  <a:lnTo>
                    <a:pt x="3852316" y="5793346"/>
                  </a:lnTo>
                  <a:lnTo>
                    <a:pt x="3874097" y="5917006"/>
                  </a:lnTo>
                  <a:lnTo>
                    <a:pt x="3949725" y="5903658"/>
                  </a:lnTo>
                  <a:close/>
                </a:path>
                <a:path w="4959984" h="7153275">
                  <a:moveTo>
                    <a:pt x="3993426" y="6150864"/>
                  </a:moveTo>
                  <a:lnTo>
                    <a:pt x="3971518" y="6027204"/>
                  </a:lnTo>
                  <a:lnTo>
                    <a:pt x="3896004" y="6040552"/>
                  </a:lnTo>
                  <a:lnTo>
                    <a:pt x="3917785" y="6164199"/>
                  </a:lnTo>
                  <a:lnTo>
                    <a:pt x="3993426" y="6150864"/>
                  </a:lnTo>
                  <a:close/>
                </a:path>
                <a:path w="4959984" h="7153275">
                  <a:moveTo>
                    <a:pt x="4037114" y="6398057"/>
                  </a:moveTo>
                  <a:lnTo>
                    <a:pt x="4015206" y="6274397"/>
                  </a:lnTo>
                  <a:lnTo>
                    <a:pt x="3939692" y="6287859"/>
                  </a:lnTo>
                  <a:lnTo>
                    <a:pt x="3961473" y="6411404"/>
                  </a:lnTo>
                  <a:lnTo>
                    <a:pt x="4037114" y="6398057"/>
                  </a:lnTo>
                  <a:close/>
                </a:path>
                <a:path w="4959984" h="7153275">
                  <a:moveTo>
                    <a:pt x="4039501" y="2663558"/>
                  </a:moveTo>
                  <a:lnTo>
                    <a:pt x="3967416" y="2637383"/>
                  </a:lnTo>
                  <a:lnTo>
                    <a:pt x="3946080" y="2696400"/>
                  </a:lnTo>
                  <a:lnTo>
                    <a:pt x="4018178" y="2722537"/>
                  </a:lnTo>
                  <a:lnTo>
                    <a:pt x="4039501" y="2663558"/>
                  </a:lnTo>
                  <a:close/>
                </a:path>
                <a:path w="4959984" h="7153275">
                  <a:moveTo>
                    <a:pt x="4080802" y="6645249"/>
                  </a:moveTo>
                  <a:lnTo>
                    <a:pt x="4058894" y="6521704"/>
                  </a:lnTo>
                  <a:lnTo>
                    <a:pt x="3983380" y="6535064"/>
                  </a:lnTo>
                  <a:lnTo>
                    <a:pt x="4005275" y="6658597"/>
                  </a:lnTo>
                  <a:lnTo>
                    <a:pt x="4080802" y="6645249"/>
                  </a:lnTo>
                  <a:close/>
                </a:path>
                <a:path w="4959984" h="7153275">
                  <a:moveTo>
                    <a:pt x="4124477" y="6892442"/>
                  </a:moveTo>
                  <a:lnTo>
                    <a:pt x="4102582" y="6768909"/>
                  </a:lnTo>
                  <a:lnTo>
                    <a:pt x="4027081" y="6782257"/>
                  </a:lnTo>
                  <a:lnTo>
                    <a:pt x="4048976" y="6905803"/>
                  </a:lnTo>
                  <a:lnTo>
                    <a:pt x="4124477" y="6892442"/>
                  </a:lnTo>
                  <a:close/>
                </a:path>
                <a:path w="4959984" h="7153275">
                  <a:moveTo>
                    <a:pt x="4168178" y="7139648"/>
                  </a:moveTo>
                  <a:lnTo>
                    <a:pt x="4146283" y="7016102"/>
                  </a:lnTo>
                  <a:lnTo>
                    <a:pt x="4070769" y="7029450"/>
                  </a:lnTo>
                  <a:lnTo>
                    <a:pt x="4092664" y="7152995"/>
                  </a:lnTo>
                  <a:lnTo>
                    <a:pt x="4168178" y="7139648"/>
                  </a:lnTo>
                  <a:close/>
                </a:path>
                <a:path w="4959984" h="7153275">
                  <a:moveTo>
                    <a:pt x="4201452" y="2539161"/>
                  </a:moveTo>
                  <a:lnTo>
                    <a:pt x="4126814" y="2521000"/>
                  </a:lnTo>
                  <a:lnTo>
                    <a:pt x="4097134" y="2642959"/>
                  </a:lnTo>
                  <a:lnTo>
                    <a:pt x="4171772" y="2661120"/>
                  </a:lnTo>
                  <a:lnTo>
                    <a:pt x="4201452" y="2539161"/>
                  </a:lnTo>
                  <a:close/>
                </a:path>
                <a:path w="4959984" h="7153275">
                  <a:moveTo>
                    <a:pt x="4260799" y="2295233"/>
                  </a:moveTo>
                  <a:lnTo>
                    <a:pt x="4186288" y="2277110"/>
                  </a:lnTo>
                  <a:lnTo>
                    <a:pt x="4156608" y="2399080"/>
                  </a:lnTo>
                  <a:lnTo>
                    <a:pt x="4231119" y="2417191"/>
                  </a:lnTo>
                  <a:lnTo>
                    <a:pt x="4260799" y="2295233"/>
                  </a:lnTo>
                  <a:close/>
                </a:path>
                <a:path w="4959984" h="7153275">
                  <a:moveTo>
                    <a:pt x="4320146" y="2051304"/>
                  </a:moveTo>
                  <a:lnTo>
                    <a:pt x="4245648" y="2033181"/>
                  </a:lnTo>
                  <a:lnTo>
                    <a:pt x="4215955" y="2155152"/>
                  </a:lnTo>
                  <a:lnTo>
                    <a:pt x="4290466" y="2173262"/>
                  </a:lnTo>
                  <a:lnTo>
                    <a:pt x="4320146" y="2051304"/>
                  </a:lnTo>
                  <a:close/>
                </a:path>
                <a:path w="4959984" h="7153275">
                  <a:moveTo>
                    <a:pt x="4379519" y="1807425"/>
                  </a:moveTo>
                  <a:lnTo>
                    <a:pt x="4304995" y="1789252"/>
                  </a:lnTo>
                  <a:lnTo>
                    <a:pt x="4275328" y="1911223"/>
                  </a:lnTo>
                  <a:lnTo>
                    <a:pt x="4349839" y="1929333"/>
                  </a:lnTo>
                  <a:lnTo>
                    <a:pt x="4379519" y="1807425"/>
                  </a:lnTo>
                  <a:close/>
                </a:path>
                <a:path w="4959984" h="7153275">
                  <a:moveTo>
                    <a:pt x="4438980" y="1563484"/>
                  </a:moveTo>
                  <a:lnTo>
                    <a:pt x="4364456" y="1545310"/>
                  </a:lnTo>
                  <a:lnTo>
                    <a:pt x="4334675" y="1667294"/>
                  </a:lnTo>
                  <a:lnTo>
                    <a:pt x="4409300" y="1685455"/>
                  </a:lnTo>
                  <a:lnTo>
                    <a:pt x="4438980" y="1563484"/>
                  </a:lnTo>
                  <a:close/>
                </a:path>
                <a:path w="4959984" h="7153275">
                  <a:moveTo>
                    <a:pt x="4498327" y="1319555"/>
                  </a:moveTo>
                  <a:lnTo>
                    <a:pt x="4423816" y="1301432"/>
                  </a:lnTo>
                  <a:lnTo>
                    <a:pt x="4394136" y="1423352"/>
                  </a:lnTo>
                  <a:lnTo>
                    <a:pt x="4468660" y="1441526"/>
                  </a:lnTo>
                  <a:lnTo>
                    <a:pt x="4498327" y="1319555"/>
                  </a:lnTo>
                  <a:close/>
                </a:path>
                <a:path w="4959984" h="7153275">
                  <a:moveTo>
                    <a:pt x="4557674" y="1075626"/>
                  </a:moveTo>
                  <a:lnTo>
                    <a:pt x="4483163" y="1057503"/>
                  </a:lnTo>
                  <a:lnTo>
                    <a:pt x="4453496" y="1179461"/>
                  </a:lnTo>
                  <a:lnTo>
                    <a:pt x="4528007" y="1197597"/>
                  </a:lnTo>
                  <a:lnTo>
                    <a:pt x="4557674" y="1075626"/>
                  </a:lnTo>
                  <a:close/>
                </a:path>
                <a:path w="4959984" h="7153275">
                  <a:moveTo>
                    <a:pt x="4617148" y="831684"/>
                  </a:moveTo>
                  <a:lnTo>
                    <a:pt x="4542523" y="813574"/>
                  </a:lnTo>
                  <a:lnTo>
                    <a:pt x="4512843" y="935532"/>
                  </a:lnTo>
                  <a:lnTo>
                    <a:pt x="4587354" y="953668"/>
                  </a:lnTo>
                  <a:lnTo>
                    <a:pt x="4617148" y="831684"/>
                  </a:lnTo>
                  <a:close/>
                </a:path>
                <a:path w="4959984" h="7153275">
                  <a:moveTo>
                    <a:pt x="4676495" y="587806"/>
                  </a:moveTo>
                  <a:lnTo>
                    <a:pt x="4601984" y="569633"/>
                  </a:lnTo>
                  <a:lnTo>
                    <a:pt x="4572203" y="691603"/>
                  </a:lnTo>
                  <a:lnTo>
                    <a:pt x="4646815" y="709714"/>
                  </a:lnTo>
                  <a:lnTo>
                    <a:pt x="4676495" y="587806"/>
                  </a:lnTo>
                  <a:close/>
                </a:path>
                <a:path w="4959984" h="7153275">
                  <a:moveTo>
                    <a:pt x="4735855" y="343877"/>
                  </a:moveTo>
                  <a:lnTo>
                    <a:pt x="4661344" y="325704"/>
                  </a:lnTo>
                  <a:lnTo>
                    <a:pt x="4631664" y="447662"/>
                  </a:lnTo>
                  <a:lnTo>
                    <a:pt x="4706175" y="465836"/>
                  </a:lnTo>
                  <a:lnTo>
                    <a:pt x="4735855" y="343877"/>
                  </a:lnTo>
                  <a:close/>
                </a:path>
                <a:path w="4959984" h="7153275">
                  <a:moveTo>
                    <a:pt x="4959629" y="126453"/>
                  </a:moveTo>
                  <a:lnTo>
                    <a:pt x="4887531" y="100330"/>
                  </a:lnTo>
                  <a:lnTo>
                    <a:pt x="4866081" y="159308"/>
                  </a:lnTo>
                  <a:lnTo>
                    <a:pt x="4938179" y="185483"/>
                  </a:lnTo>
                  <a:lnTo>
                    <a:pt x="4959629" y="126453"/>
                  </a:lnTo>
                  <a:close/>
                </a:path>
              </a:pathLst>
            </a:custGeom>
            <a:solidFill>
              <a:srgbClr val="80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5" name="object 33">
              <a:extLst>
                <a:ext uri="{FF2B5EF4-FFF2-40B4-BE49-F238E27FC236}">
                  <a16:creationId xmlns:a16="http://schemas.microsoft.com/office/drawing/2014/main" id="{D98F4F1F-ACBA-D0D1-D22F-8D11810152F3}"/>
                </a:ext>
              </a:extLst>
            </p:cNvPr>
            <p:cNvSpPr/>
            <p:nvPr/>
          </p:nvSpPr>
          <p:spPr>
            <a:xfrm>
              <a:off x="3979429" y="737871"/>
              <a:ext cx="1536700" cy="1536700"/>
            </a:xfrm>
            <a:custGeom>
              <a:avLst/>
              <a:gdLst/>
              <a:ahLst/>
              <a:cxnLst/>
              <a:rect l="l" t="t" r="r" b="b"/>
              <a:pathLst>
                <a:path w="1536700" h="1536700">
                  <a:moveTo>
                    <a:pt x="768070" y="0"/>
                  </a:moveTo>
                  <a:lnTo>
                    <a:pt x="719568" y="1514"/>
                  </a:lnTo>
                  <a:lnTo>
                    <a:pt x="671858" y="5995"/>
                  </a:lnTo>
                  <a:lnTo>
                    <a:pt x="625029" y="13354"/>
                  </a:lnTo>
                  <a:lnTo>
                    <a:pt x="579174" y="23499"/>
                  </a:lnTo>
                  <a:lnTo>
                    <a:pt x="534382" y="36339"/>
                  </a:lnTo>
                  <a:lnTo>
                    <a:pt x="490744" y="51785"/>
                  </a:lnTo>
                  <a:lnTo>
                    <a:pt x="448352" y="69745"/>
                  </a:lnTo>
                  <a:lnTo>
                    <a:pt x="407294" y="90128"/>
                  </a:lnTo>
                  <a:lnTo>
                    <a:pt x="367663" y="112845"/>
                  </a:lnTo>
                  <a:lnTo>
                    <a:pt x="329549" y="137804"/>
                  </a:lnTo>
                  <a:lnTo>
                    <a:pt x="293043" y="164915"/>
                  </a:lnTo>
                  <a:lnTo>
                    <a:pt x="258234" y="194087"/>
                  </a:lnTo>
                  <a:lnTo>
                    <a:pt x="225215" y="225229"/>
                  </a:lnTo>
                  <a:lnTo>
                    <a:pt x="194075" y="258251"/>
                  </a:lnTo>
                  <a:lnTo>
                    <a:pt x="164905" y="293063"/>
                  </a:lnTo>
                  <a:lnTo>
                    <a:pt x="137796" y="329573"/>
                  </a:lnTo>
                  <a:lnTo>
                    <a:pt x="112839" y="367690"/>
                  </a:lnTo>
                  <a:lnTo>
                    <a:pt x="90124" y="407325"/>
                  </a:lnTo>
                  <a:lnTo>
                    <a:pt x="69741" y="448387"/>
                  </a:lnTo>
                  <a:lnTo>
                    <a:pt x="51782" y="490784"/>
                  </a:lnTo>
                  <a:lnTo>
                    <a:pt x="36337" y="534427"/>
                  </a:lnTo>
                  <a:lnTo>
                    <a:pt x="23498" y="579224"/>
                  </a:lnTo>
                  <a:lnTo>
                    <a:pt x="13353" y="625085"/>
                  </a:lnTo>
                  <a:lnTo>
                    <a:pt x="5995" y="671920"/>
                  </a:lnTo>
                  <a:lnTo>
                    <a:pt x="1513" y="719637"/>
                  </a:lnTo>
                  <a:lnTo>
                    <a:pt x="0" y="768146"/>
                  </a:lnTo>
                  <a:lnTo>
                    <a:pt x="1513" y="816647"/>
                  </a:lnTo>
                  <a:lnTo>
                    <a:pt x="5995" y="864356"/>
                  </a:lnTo>
                  <a:lnTo>
                    <a:pt x="13353" y="911184"/>
                  </a:lnTo>
                  <a:lnTo>
                    <a:pt x="23498" y="957038"/>
                  </a:lnTo>
                  <a:lnTo>
                    <a:pt x="36337" y="1001830"/>
                  </a:lnTo>
                  <a:lnTo>
                    <a:pt x="51782" y="1045467"/>
                  </a:lnTo>
                  <a:lnTo>
                    <a:pt x="69741" y="1087859"/>
                  </a:lnTo>
                  <a:lnTo>
                    <a:pt x="90124" y="1128916"/>
                  </a:lnTo>
                  <a:lnTo>
                    <a:pt x="112839" y="1168547"/>
                  </a:lnTo>
                  <a:lnTo>
                    <a:pt x="137796" y="1206661"/>
                  </a:lnTo>
                  <a:lnTo>
                    <a:pt x="164905" y="1243168"/>
                  </a:lnTo>
                  <a:lnTo>
                    <a:pt x="194075" y="1277977"/>
                  </a:lnTo>
                  <a:lnTo>
                    <a:pt x="225215" y="1310997"/>
                  </a:lnTo>
                  <a:lnTo>
                    <a:pt x="258234" y="1342137"/>
                  </a:lnTo>
                  <a:lnTo>
                    <a:pt x="293043" y="1371307"/>
                  </a:lnTo>
                  <a:lnTo>
                    <a:pt x="329549" y="1398417"/>
                  </a:lnTo>
                  <a:lnTo>
                    <a:pt x="367663" y="1423375"/>
                  </a:lnTo>
                  <a:lnTo>
                    <a:pt x="407294" y="1446090"/>
                  </a:lnTo>
                  <a:lnTo>
                    <a:pt x="448352" y="1466473"/>
                  </a:lnTo>
                  <a:lnTo>
                    <a:pt x="490744" y="1484433"/>
                  </a:lnTo>
                  <a:lnTo>
                    <a:pt x="534382" y="1499878"/>
                  </a:lnTo>
                  <a:lnTo>
                    <a:pt x="579174" y="1512718"/>
                  </a:lnTo>
                  <a:lnTo>
                    <a:pt x="625029" y="1522863"/>
                  </a:lnTo>
                  <a:lnTo>
                    <a:pt x="671858" y="1530221"/>
                  </a:lnTo>
                  <a:lnTo>
                    <a:pt x="719568" y="1534703"/>
                  </a:lnTo>
                  <a:lnTo>
                    <a:pt x="768070" y="1536217"/>
                  </a:lnTo>
                  <a:lnTo>
                    <a:pt x="816579" y="1534703"/>
                  </a:lnTo>
                  <a:lnTo>
                    <a:pt x="864296" y="1530221"/>
                  </a:lnTo>
                  <a:lnTo>
                    <a:pt x="911131" y="1522863"/>
                  </a:lnTo>
                  <a:lnTo>
                    <a:pt x="956991" y="1512718"/>
                  </a:lnTo>
                  <a:lnTo>
                    <a:pt x="1001788" y="1499878"/>
                  </a:lnTo>
                  <a:lnTo>
                    <a:pt x="1045430" y="1484433"/>
                  </a:lnTo>
                  <a:lnTo>
                    <a:pt x="1087827" y="1466473"/>
                  </a:lnTo>
                  <a:lnTo>
                    <a:pt x="1128888" y="1446090"/>
                  </a:lnTo>
                  <a:lnTo>
                    <a:pt x="1168522" y="1423375"/>
                  </a:lnTo>
                  <a:lnTo>
                    <a:pt x="1206640" y="1398417"/>
                  </a:lnTo>
                  <a:lnTo>
                    <a:pt x="1243149" y="1371307"/>
                  </a:lnTo>
                  <a:lnTo>
                    <a:pt x="1277959" y="1342137"/>
                  </a:lnTo>
                  <a:lnTo>
                    <a:pt x="1310981" y="1310997"/>
                  </a:lnTo>
                  <a:lnTo>
                    <a:pt x="1342122" y="1277977"/>
                  </a:lnTo>
                  <a:lnTo>
                    <a:pt x="1371294" y="1243168"/>
                  </a:lnTo>
                  <a:lnTo>
                    <a:pt x="1398404" y="1206661"/>
                  </a:lnTo>
                  <a:lnTo>
                    <a:pt x="1423362" y="1168547"/>
                  </a:lnTo>
                  <a:lnTo>
                    <a:pt x="1446078" y="1128916"/>
                  </a:lnTo>
                  <a:lnTo>
                    <a:pt x="1466461" y="1087859"/>
                  </a:lnTo>
                  <a:lnTo>
                    <a:pt x="1484421" y="1045467"/>
                  </a:lnTo>
                  <a:lnTo>
                    <a:pt x="1499866" y="1001830"/>
                  </a:lnTo>
                  <a:lnTo>
                    <a:pt x="1512706" y="957038"/>
                  </a:lnTo>
                  <a:lnTo>
                    <a:pt x="1522850" y="911184"/>
                  </a:lnTo>
                  <a:lnTo>
                    <a:pt x="1530209" y="864356"/>
                  </a:lnTo>
                  <a:lnTo>
                    <a:pt x="1534690" y="816647"/>
                  </a:lnTo>
                  <a:lnTo>
                    <a:pt x="1536204" y="768146"/>
                  </a:lnTo>
                  <a:lnTo>
                    <a:pt x="1534690" y="719637"/>
                  </a:lnTo>
                  <a:lnTo>
                    <a:pt x="1530209" y="671920"/>
                  </a:lnTo>
                  <a:lnTo>
                    <a:pt x="1522850" y="625085"/>
                  </a:lnTo>
                  <a:lnTo>
                    <a:pt x="1512706" y="579224"/>
                  </a:lnTo>
                  <a:lnTo>
                    <a:pt x="1499866" y="534427"/>
                  </a:lnTo>
                  <a:lnTo>
                    <a:pt x="1484421" y="490784"/>
                  </a:lnTo>
                  <a:lnTo>
                    <a:pt x="1466461" y="448387"/>
                  </a:lnTo>
                  <a:lnTo>
                    <a:pt x="1446078" y="407325"/>
                  </a:lnTo>
                  <a:lnTo>
                    <a:pt x="1423362" y="367690"/>
                  </a:lnTo>
                  <a:lnTo>
                    <a:pt x="1398404" y="329573"/>
                  </a:lnTo>
                  <a:lnTo>
                    <a:pt x="1371294" y="293063"/>
                  </a:lnTo>
                  <a:lnTo>
                    <a:pt x="1342122" y="258251"/>
                  </a:lnTo>
                  <a:lnTo>
                    <a:pt x="1310981" y="225229"/>
                  </a:lnTo>
                  <a:lnTo>
                    <a:pt x="1277959" y="194087"/>
                  </a:lnTo>
                  <a:lnTo>
                    <a:pt x="1243149" y="164915"/>
                  </a:lnTo>
                  <a:lnTo>
                    <a:pt x="1206640" y="137804"/>
                  </a:lnTo>
                  <a:lnTo>
                    <a:pt x="1168522" y="112845"/>
                  </a:lnTo>
                  <a:lnTo>
                    <a:pt x="1128888" y="90128"/>
                  </a:lnTo>
                  <a:lnTo>
                    <a:pt x="1087827" y="69745"/>
                  </a:lnTo>
                  <a:lnTo>
                    <a:pt x="1045430" y="51785"/>
                  </a:lnTo>
                  <a:lnTo>
                    <a:pt x="1001788" y="36339"/>
                  </a:lnTo>
                  <a:lnTo>
                    <a:pt x="956991" y="23499"/>
                  </a:lnTo>
                  <a:lnTo>
                    <a:pt x="911131" y="13354"/>
                  </a:lnTo>
                  <a:lnTo>
                    <a:pt x="864296" y="5995"/>
                  </a:lnTo>
                  <a:lnTo>
                    <a:pt x="816579" y="1514"/>
                  </a:lnTo>
                  <a:lnTo>
                    <a:pt x="76807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6" name="object 34">
              <a:extLst>
                <a:ext uri="{FF2B5EF4-FFF2-40B4-BE49-F238E27FC236}">
                  <a16:creationId xmlns:a16="http://schemas.microsoft.com/office/drawing/2014/main" id="{35D45757-9511-D051-11C7-DC0CA57C1B11}"/>
                </a:ext>
              </a:extLst>
            </p:cNvPr>
            <p:cNvSpPr/>
            <p:nvPr/>
          </p:nvSpPr>
          <p:spPr>
            <a:xfrm>
              <a:off x="3979429" y="737871"/>
              <a:ext cx="1536700" cy="1536700"/>
            </a:xfrm>
            <a:custGeom>
              <a:avLst/>
              <a:gdLst/>
              <a:ahLst/>
              <a:cxnLst/>
              <a:rect l="l" t="t" r="r" b="b"/>
              <a:pathLst>
                <a:path w="1536700" h="1536700">
                  <a:moveTo>
                    <a:pt x="768070" y="1536217"/>
                  </a:moveTo>
                  <a:lnTo>
                    <a:pt x="816579" y="1534703"/>
                  </a:lnTo>
                  <a:lnTo>
                    <a:pt x="864296" y="1530221"/>
                  </a:lnTo>
                  <a:lnTo>
                    <a:pt x="911131" y="1522863"/>
                  </a:lnTo>
                  <a:lnTo>
                    <a:pt x="956991" y="1512718"/>
                  </a:lnTo>
                  <a:lnTo>
                    <a:pt x="1001788" y="1499878"/>
                  </a:lnTo>
                  <a:lnTo>
                    <a:pt x="1045430" y="1484433"/>
                  </a:lnTo>
                  <a:lnTo>
                    <a:pt x="1087827" y="1466473"/>
                  </a:lnTo>
                  <a:lnTo>
                    <a:pt x="1128888" y="1446090"/>
                  </a:lnTo>
                  <a:lnTo>
                    <a:pt x="1168522" y="1423375"/>
                  </a:lnTo>
                  <a:lnTo>
                    <a:pt x="1206640" y="1398417"/>
                  </a:lnTo>
                  <a:lnTo>
                    <a:pt x="1243149" y="1371307"/>
                  </a:lnTo>
                  <a:lnTo>
                    <a:pt x="1277959" y="1342137"/>
                  </a:lnTo>
                  <a:lnTo>
                    <a:pt x="1310981" y="1310997"/>
                  </a:lnTo>
                  <a:lnTo>
                    <a:pt x="1342122" y="1277977"/>
                  </a:lnTo>
                  <a:lnTo>
                    <a:pt x="1371294" y="1243168"/>
                  </a:lnTo>
                  <a:lnTo>
                    <a:pt x="1398404" y="1206661"/>
                  </a:lnTo>
                  <a:lnTo>
                    <a:pt x="1423362" y="1168547"/>
                  </a:lnTo>
                  <a:lnTo>
                    <a:pt x="1446078" y="1128916"/>
                  </a:lnTo>
                  <a:lnTo>
                    <a:pt x="1466461" y="1087859"/>
                  </a:lnTo>
                  <a:lnTo>
                    <a:pt x="1484421" y="1045467"/>
                  </a:lnTo>
                  <a:lnTo>
                    <a:pt x="1499866" y="1001830"/>
                  </a:lnTo>
                  <a:lnTo>
                    <a:pt x="1512706" y="957038"/>
                  </a:lnTo>
                  <a:lnTo>
                    <a:pt x="1522850" y="911184"/>
                  </a:lnTo>
                  <a:lnTo>
                    <a:pt x="1530209" y="864356"/>
                  </a:lnTo>
                  <a:lnTo>
                    <a:pt x="1534690" y="816647"/>
                  </a:lnTo>
                  <a:lnTo>
                    <a:pt x="1536204" y="768146"/>
                  </a:lnTo>
                  <a:lnTo>
                    <a:pt x="1534690" y="719637"/>
                  </a:lnTo>
                  <a:lnTo>
                    <a:pt x="1530209" y="671920"/>
                  </a:lnTo>
                  <a:lnTo>
                    <a:pt x="1522850" y="625085"/>
                  </a:lnTo>
                  <a:lnTo>
                    <a:pt x="1512706" y="579224"/>
                  </a:lnTo>
                  <a:lnTo>
                    <a:pt x="1499866" y="534427"/>
                  </a:lnTo>
                  <a:lnTo>
                    <a:pt x="1484421" y="490784"/>
                  </a:lnTo>
                  <a:lnTo>
                    <a:pt x="1466461" y="448387"/>
                  </a:lnTo>
                  <a:lnTo>
                    <a:pt x="1446078" y="407325"/>
                  </a:lnTo>
                  <a:lnTo>
                    <a:pt x="1423362" y="367690"/>
                  </a:lnTo>
                  <a:lnTo>
                    <a:pt x="1398404" y="329573"/>
                  </a:lnTo>
                  <a:lnTo>
                    <a:pt x="1371294" y="293063"/>
                  </a:lnTo>
                  <a:lnTo>
                    <a:pt x="1342122" y="258251"/>
                  </a:lnTo>
                  <a:lnTo>
                    <a:pt x="1310981" y="225229"/>
                  </a:lnTo>
                  <a:lnTo>
                    <a:pt x="1277959" y="194087"/>
                  </a:lnTo>
                  <a:lnTo>
                    <a:pt x="1243149" y="164915"/>
                  </a:lnTo>
                  <a:lnTo>
                    <a:pt x="1206640" y="137804"/>
                  </a:lnTo>
                  <a:lnTo>
                    <a:pt x="1168522" y="112845"/>
                  </a:lnTo>
                  <a:lnTo>
                    <a:pt x="1128888" y="90128"/>
                  </a:lnTo>
                  <a:lnTo>
                    <a:pt x="1087827" y="69745"/>
                  </a:lnTo>
                  <a:lnTo>
                    <a:pt x="1045430" y="51785"/>
                  </a:lnTo>
                  <a:lnTo>
                    <a:pt x="1001788" y="36339"/>
                  </a:lnTo>
                  <a:lnTo>
                    <a:pt x="956991" y="23499"/>
                  </a:lnTo>
                  <a:lnTo>
                    <a:pt x="911131" y="13354"/>
                  </a:lnTo>
                  <a:lnTo>
                    <a:pt x="864296" y="5995"/>
                  </a:lnTo>
                  <a:lnTo>
                    <a:pt x="816579" y="1514"/>
                  </a:lnTo>
                  <a:lnTo>
                    <a:pt x="768070" y="0"/>
                  </a:lnTo>
                  <a:lnTo>
                    <a:pt x="719568" y="1514"/>
                  </a:lnTo>
                  <a:lnTo>
                    <a:pt x="671858" y="5995"/>
                  </a:lnTo>
                  <a:lnTo>
                    <a:pt x="625029" y="13354"/>
                  </a:lnTo>
                  <a:lnTo>
                    <a:pt x="579174" y="23499"/>
                  </a:lnTo>
                  <a:lnTo>
                    <a:pt x="534382" y="36339"/>
                  </a:lnTo>
                  <a:lnTo>
                    <a:pt x="490744" y="51785"/>
                  </a:lnTo>
                  <a:lnTo>
                    <a:pt x="448352" y="69745"/>
                  </a:lnTo>
                  <a:lnTo>
                    <a:pt x="407294" y="90128"/>
                  </a:lnTo>
                  <a:lnTo>
                    <a:pt x="367663" y="112845"/>
                  </a:lnTo>
                  <a:lnTo>
                    <a:pt x="329549" y="137804"/>
                  </a:lnTo>
                  <a:lnTo>
                    <a:pt x="293043" y="164915"/>
                  </a:lnTo>
                  <a:lnTo>
                    <a:pt x="258234" y="194087"/>
                  </a:lnTo>
                  <a:lnTo>
                    <a:pt x="225215" y="225229"/>
                  </a:lnTo>
                  <a:lnTo>
                    <a:pt x="194075" y="258251"/>
                  </a:lnTo>
                  <a:lnTo>
                    <a:pt x="164905" y="293063"/>
                  </a:lnTo>
                  <a:lnTo>
                    <a:pt x="137796" y="329573"/>
                  </a:lnTo>
                  <a:lnTo>
                    <a:pt x="112839" y="367690"/>
                  </a:lnTo>
                  <a:lnTo>
                    <a:pt x="90124" y="407325"/>
                  </a:lnTo>
                  <a:lnTo>
                    <a:pt x="69741" y="448387"/>
                  </a:lnTo>
                  <a:lnTo>
                    <a:pt x="51782" y="490784"/>
                  </a:lnTo>
                  <a:lnTo>
                    <a:pt x="36337" y="534427"/>
                  </a:lnTo>
                  <a:lnTo>
                    <a:pt x="23498" y="579224"/>
                  </a:lnTo>
                  <a:lnTo>
                    <a:pt x="13353" y="625085"/>
                  </a:lnTo>
                  <a:lnTo>
                    <a:pt x="5995" y="671920"/>
                  </a:lnTo>
                  <a:lnTo>
                    <a:pt x="1513" y="719637"/>
                  </a:lnTo>
                  <a:lnTo>
                    <a:pt x="0" y="768146"/>
                  </a:lnTo>
                  <a:lnTo>
                    <a:pt x="1513" y="816647"/>
                  </a:lnTo>
                  <a:lnTo>
                    <a:pt x="5995" y="864356"/>
                  </a:lnTo>
                  <a:lnTo>
                    <a:pt x="13353" y="911184"/>
                  </a:lnTo>
                  <a:lnTo>
                    <a:pt x="23498" y="957038"/>
                  </a:lnTo>
                  <a:lnTo>
                    <a:pt x="36337" y="1001830"/>
                  </a:lnTo>
                  <a:lnTo>
                    <a:pt x="51782" y="1045467"/>
                  </a:lnTo>
                  <a:lnTo>
                    <a:pt x="69741" y="1087859"/>
                  </a:lnTo>
                  <a:lnTo>
                    <a:pt x="90124" y="1128916"/>
                  </a:lnTo>
                  <a:lnTo>
                    <a:pt x="112839" y="1168547"/>
                  </a:lnTo>
                  <a:lnTo>
                    <a:pt x="137796" y="1206661"/>
                  </a:lnTo>
                  <a:lnTo>
                    <a:pt x="164905" y="1243168"/>
                  </a:lnTo>
                  <a:lnTo>
                    <a:pt x="194075" y="1277977"/>
                  </a:lnTo>
                  <a:lnTo>
                    <a:pt x="225215" y="1310997"/>
                  </a:lnTo>
                  <a:lnTo>
                    <a:pt x="258234" y="1342137"/>
                  </a:lnTo>
                  <a:lnTo>
                    <a:pt x="293043" y="1371307"/>
                  </a:lnTo>
                  <a:lnTo>
                    <a:pt x="329549" y="1398417"/>
                  </a:lnTo>
                  <a:lnTo>
                    <a:pt x="367663" y="1423375"/>
                  </a:lnTo>
                  <a:lnTo>
                    <a:pt x="407294" y="1446090"/>
                  </a:lnTo>
                  <a:lnTo>
                    <a:pt x="448352" y="1466473"/>
                  </a:lnTo>
                  <a:lnTo>
                    <a:pt x="490744" y="1484433"/>
                  </a:lnTo>
                  <a:lnTo>
                    <a:pt x="534382" y="1499878"/>
                  </a:lnTo>
                  <a:lnTo>
                    <a:pt x="579174" y="1512718"/>
                  </a:lnTo>
                  <a:lnTo>
                    <a:pt x="625029" y="1522863"/>
                  </a:lnTo>
                  <a:lnTo>
                    <a:pt x="671858" y="1530221"/>
                  </a:lnTo>
                  <a:lnTo>
                    <a:pt x="719568" y="1534703"/>
                  </a:lnTo>
                  <a:lnTo>
                    <a:pt x="768070" y="1536217"/>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7" name="object 35">
              <a:extLst>
                <a:ext uri="{FF2B5EF4-FFF2-40B4-BE49-F238E27FC236}">
                  <a16:creationId xmlns:a16="http://schemas.microsoft.com/office/drawing/2014/main" id="{AC17098A-D4D5-CDED-7FAC-4BC81037F922}"/>
                </a:ext>
              </a:extLst>
            </p:cNvPr>
            <p:cNvSpPr/>
            <p:nvPr/>
          </p:nvSpPr>
          <p:spPr>
            <a:xfrm>
              <a:off x="4091653" y="851416"/>
              <a:ext cx="1310640" cy="1311275"/>
            </a:xfrm>
            <a:custGeom>
              <a:avLst/>
              <a:gdLst/>
              <a:ahLst/>
              <a:cxnLst/>
              <a:rect l="l" t="t" r="r" b="b"/>
              <a:pathLst>
                <a:path w="1310639" h="1311275">
                  <a:moveTo>
                    <a:pt x="655332" y="0"/>
                  </a:moveTo>
                  <a:lnTo>
                    <a:pt x="606494" y="1800"/>
                  </a:lnTo>
                  <a:lnTo>
                    <a:pt x="558619" y="7118"/>
                  </a:lnTo>
                  <a:lnTo>
                    <a:pt x="511835" y="15824"/>
                  </a:lnTo>
                  <a:lnTo>
                    <a:pt x="466270" y="27791"/>
                  </a:lnTo>
                  <a:lnTo>
                    <a:pt x="422050" y="42892"/>
                  </a:lnTo>
                  <a:lnTo>
                    <a:pt x="379305" y="60999"/>
                  </a:lnTo>
                  <a:lnTo>
                    <a:pt x="338161" y="81984"/>
                  </a:lnTo>
                  <a:lnTo>
                    <a:pt x="298746" y="105720"/>
                  </a:lnTo>
                  <a:lnTo>
                    <a:pt x="261188" y="132079"/>
                  </a:lnTo>
                  <a:lnTo>
                    <a:pt x="225615" y="160932"/>
                  </a:lnTo>
                  <a:lnTo>
                    <a:pt x="192154" y="192154"/>
                  </a:lnTo>
                  <a:lnTo>
                    <a:pt x="160932" y="225615"/>
                  </a:lnTo>
                  <a:lnTo>
                    <a:pt x="132079" y="261188"/>
                  </a:lnTo>
                  <a:lnTo>
                    <a:pt x="105720" y="298746"/>
                  </a:lnTo>
                  <a:lnTo>
                    <a:pt x="81984" y="338161"/>
                  </a:lnTo>
                  <a:lnTo>
                    <a:pt x="60999" y="379305"/>
                  </a:lnTo>
                  <a:lnTo>
                    <a:pt x="42892" y="422050"/>
                  </a:lnTo>
                  <a:lnTo>
                    <a:pt x="27791" y="466270"/>
                  </a:lnTo>
                  <a:lnTo>
                    <a:pt x="15824" y="511835"/>
                  </a:lnTo>
                  <a:lnTo>
                    <a:pt x="7118" y="558619"/>
                  </a:lnTo>
                  <a:lnTo>
                    <a:pt x="1800" y="606494"/>
                  </a:lnTo>
                  <a:lnTo>
                    <a:pt x="0" y="655332"/>
                  </a:lnTo>
                  <a:lnTo>
                    <a:pt x="1800" y="704164"/>
                  </a:lnTo>
                  <a:lnTo>
                    <a:pt x="7118" y="752034"/>
                  </a:lnTo>
                  <a:lnTo>
                    <a:pt x="15824" y="798814"/>
                  </a:lnTo>
                  <a:lnTo>
                    <a:pt x="27791" y="844376"/>
                  </a:lnTo>
                  <a:lnTo>
                    <a:pt x="42892" y="888593"/>
                  </a:lnTo>
                  <a:lnTo>
                    <a:pt x="60999" y="931338"/>
                  </a:lnTo>
                  <a:lnTo>
                    <a:pt x="81984" y="972481"/>
                  </a:lnTo>
                  <a:lnTo>
                    <a:pt x="105720" y="1011896"/>
                  </a:lnTo>
                  <a:lnTo>
                    <a:pt x="132079" y="1049454"/>
                  </a:lnTo>
                  <a:lnTo>
                    <a:pt x="160932" y="1085029"/>
                  </a:lnTo>
                  <a:lnTo>
                    <a:pt x="192154" y="1118492"/>
                  </a:lnTo>
                  <a:lnTo>
                    <a:pt x="225615" y="1149715"/>
                  </a:lnTo>
                  <a:lnTo>
                    <a:pt x="261188" y="1178571"/>
                  </a:lnTo>
                  <a:lnTo>
                    <a:pt x="298746" y="1204931"/>
                  </a:lnTo>
                  <a:lnTo>
                    <a:pt x="338161" y="1228669"/>
                  </a:lnTo>
                  <a:lnTo>
                    <a:pt x="379305" y="1249657"/>
                  </a:lnTo>
                  <a:lnTo>
                    <a:pt x="422050" y="1267766"/>
                  </a:lnTo>
                  <a:lnTo>
                    <a:pt x="466270" y="1282869"/>
                  </a:lnTo>
                  <a:lnTo>
                    <a:pt x="511835" y="1294838"/>
                  </a:lnTo>
                  <a:lnTo>
                    <a:pt x="558619" y="1303546"/>
                  </a:lnTo>
                  <a:lnTo>
                    <a:pt x="606494" y="1308864"/>
                  </a:lnTo>
                  <a:lnTo>
                    <a:pt x="655332" y="1310665"/>
                  </a:lnTo>
                  <a:lnTo>
                    <a:pt x="704164" y="1308864"/>
                  </a:lnTo>
                  <a:lnTo>
                    <a:pt x="752033" y="1303546"/>
                  </a:lnTo>
                  <a:lnTo>
                    <a:pt x="798811" y="1294838"/>
                  </a:lnTo>
                  <a:lnTo>
                    <a:pt x="844372" y="1282869"/>
                  </a:lnTo>
                  <a:lnTo>
                    <a:pt x="888587" y="1267766"/>
                  </a:lnTo>
                  <a:lnTo>
                    <a:pt x="931328" y="1249657"/>
                  </a:lnTo>
                  <a:lnTo>
                    <a:pt x="972469" y="1228669"/>
                  </a:lnTo>
                  <a:lnTo>
                    <a:pt x="1011881" y="1204931"/>
                  </a:lnTo>
                  <a:lnTo>
                    <a:pt x="1049436" y="1178571"/>
                  </a:lnTo>
                  <a:lnTo>
                    <a:pt x="1085007" y="1149715"/>
                  </a:lnTo>
                  <a:lnTo>
                    <a:pt x="1118466" y="1118492"/>
                  </a:lnTo>
                  <a:lnTo>
                    <a:pt x="1149686" y="1085029"/>
                  </a:lnTo>
                  <a:lnTo>
                    <a:pt x="1178538" y="1049454"/>
                  </a:lnTo>
                  <a:lnTo>
                    <a:pt x="1204896" y="1011896"/>
                  </a:lnTo>
                  <a:lnTo>
                    <a:pt x="1228631" y="972481"/>
                  </a:lnTo>
                  <a:lnTo>
                    <a:pt x="1249615" y="931338"/>
                  </a:lnTo>
                  <a:lnTo>
                    <a:pt x="1267722" y="888593"/>
                  </a:lnTo>
                  <a:lnTo>
                    <a:pt x="1282822" y="844376"/>
                  </a:lnTo>
                  <a:lnTo>
                    <a:pt x="1294790" y="798814"/>
                  </a:lnTo>
                  <a:lnTo>
                    <a:pt x="1303496" y="752034"/>
                  </a:lnTo>
                  <a:lnTo>
                    <a:pt x="1308813" y="704164"/>
                  </a:lnTo>
                  <a:lnTo>
                    <a:pt x="1310614" y="655332"/>
                  </a:lnTo>
                  <a:lnTo>
                    <a:pt x="1308813" y="606494"/>
                  </a:lnTo>
                  <a:lnTo>
                    <a:pt x="1303496" y="558619"/>
                  </a:lnTo>
                  <a:lnTo>
                    <a:pt x="1294790" y="511835"/>
                  </a:lnTo>
                  <a:lnTo>
                    <a:pt x="1282822" y="466270"/>
                  </a:lnTo>
                  <a:lnTo>
                    <a:pt x="1267722" y="422050"/>
                  </a:lnTo>
                  <a:lnTo>
                    <a:pt x="1249615" y="379305"/>
                  </a:lnTo>
                  <a:lnTo>
                    <a:pt x="1228631" y="338161"/>
                  </a:lnTo>
                  <a:lnTo>
                    <a:pt x="1204896" y="298746"/>
                  </a:lnTo>
                  <a:lnTo>
                    <a:pt x="1178538" y="261188"/>
                  </a:lnTo>
                  <a:lnTo>
                    <a:pt x="1149686" y="225615"/>
                  </a:lnTo>
                  <a:lnTo>
                    <a:pt x="1118466" y="192154"/>
                  </a:lnTo>
                  <a:lnTo>
                    <a:pt x="1085007" y="160932"/>
                  </a:lnTo>
                  <a:lnTo>
                    <a:pt x="1049436" y="132079"/>
                  </a:lnTo>
                  <a:lnTo>
                    <a:pt x="1011881" y="105720"/>
                  </a:lnTo>
                  <a:lnTo>
                    <a:pt x="972469" y="81984"/>
                  </a:lnTo>
                  <a:lnTo>
                    <a:pt x="931328" y="60999"/>
                  </a:lnTo>
                  <a:lnTo>
                    <a:pt x="888587" y="42892"/>
                  </a:lnTo>
                  <a:lnTo>
                    <a:pt x="844372" y="27791"/>
                  </a:lnTo>
                  <a:lnTo>
                    <a:pt x="798811" y="15824"/>
                  </a:lnTo>
                  <a:lnTo>
                    <a:pt x="752033" y="7118"/>
                  </a:lnTo>
                  <a:lnTo>
                    <a:pt x="704164" y="1800"/>
                  </a:lnTo>
                  <a:lnTo>
                    <a:pt x="655332"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8" name="object 36">
              <a:extLst>
                <a:ext uri="{FF2B5EF4-FFF2-40B4-BE49-F238E27FC236}">
                  <a16:creationId xmlns:a16="http://schemas.microsoft.com/office/drawing/2014/main" id="{709A2CB9-00CD-9C87-85C5-CC6BC64A8877}"/>
                </a:ext>
              </a:extLst>
            </p:cNvPr>
            <p:cNvSpPr/>
            <p:nvPr/>
          </p:nvSpPr>
          <p:spPr>
            <a:xfrm>
              <a:off x="4091653" y="851416"/>
              <a:ext cx="1310640" cy="1311275"/>
            </a:xfrm>
            <a:custGeom>
              <a:avLst/>
              <a:gdLst/>
              <a:ahLst/>
              <a:cxnLst/>
              <a:rect l="l" t="t" r="r" b="b"/>
              <a:pathLst>
                <a:path w="1310639" h="1311275">
                  <a:moveTo>
                    <a:pt x="655332" y="1310665"/>
                  </a:moveTo>
                  <a:lnTo>
                    <a:pt x="704164" y="1308864"/>
                  </a:lnTo>
                  <a:lnTo>
                    <a:pt x="752033" y="1303546"/>
                  </a:lnTo>
                  <a:lnTo>
                    <a:pt x="798811" y="1294838"/>
                  </a:lnTo>
                  <a:lnTo>
                    <a:pt x="844372" y="1282869"/>
                  </a:lnTo>
                  <a:lnTo>
                    <a:pt x="888587" y="1267766"/>
                  </a:lnTo>
                  <a:lnTo>
                    <a:pt x="931328" y="1249657"/>
                  </a:lnTo>
                  <a:lnTo>
                    <a:pt x="972469" y="1228669"/>
                  </a:lnTo>
                  <a:lnTo>
                    <a:pt x="1011881" y="1204931"/>
                  </a:lnTo>
                  <a:lnTo>
                    <a:pt x="1049436" y="1178571"/>
                  </a:lnTo>
                  <a:lnTo>
                    <a:pt x="1085007" y="1149715"/>
                  </a:lnTo>
                  <a:lnTo>
                    <a:pt x="1118466" y="1118492"/>
                  </a:lnTo>
                  <a:lnTo>
                    <a:pt x="1149686" y="1085029"/>
                  </a:lnTo>
                  <a:lnTo>
                    <a:pt x="1178538" y="1049454"/>
                  </a:lnTo>
                  <a:lnTo>
                    <a:pt x="1204896" y="1011896"/>
                  </a:lnTo>
                  <a:lnTo>
                    <a:pt x="1228631" y="972481"/>
                  </a:lnTo>
                  <a:lnTo>
                    <a:pt x="1249615" y="931338"/>
                  </a:lnTo>
                  <a:lnTo>
                    <a:pt x="1267722" y="888593"/>
                  </a:lnTo>
                  <a:lnTo>
                    <a:pt x="1282822" y="844376"/>
                  </a:lnTo>
                  <a:lnTo>
                    <a:pt x="1294790" y="798814"/>
                  </a:lnTo>
                  <a:lnTo>
                    <a:pt x="1303496" y="752034"/>
                  </a:lnTo>
                  <a:lnTo>
                    <a:pt x="1308813" y="704164"/>
                  </a:lnTo>
                  <a:lnTo>
                    <a:pt x="1310614" y="655332"/>
                  </a:lnTo>
                  <a:lnTo>
                    <a:pt x="1308813" y="606494"/>
                  </a:lnTo>
                  <a:lnTo>
                    <a:pt x="1303496" y="558619"/>
                  </a:lnTo>
                  <a:lnTo>
                    <a:pt x="1294790" y="511835"/>
                  </a:lnTo>
                  <a:lnTo>
                    <a:pt x="1282822" y="466270"/>
                  </a:lnTo>
                  <a:lnTo>
                    <a:pt x="1267722" y="422050"/>
                  </a:lnTo>
                  <a:lnTo>
                    <a:pt x="1249615" y="379305"/>
                  </a:lnTo>
                  <a:lnTo>
                    <a:pt x="1228631" y="338161"/>
                  </a:lnTo>
                  <a:lnTo>
                    <a:pt x="1204896" y="298746"/>
                  </a:lnTo>
                  <a:lnTo>
                    <a:pt x="1178538" y="261188"/>
                  </a:lnTo>
                  <a:lnTo>
                    <a:pt x="1149686" y="225615"/>
                  </a:lnTo>
                  <a:lnTo>
                    <a:pt x="1118466" y="192154"/>
                  </a:lnTo>
                  <a:lnTo>
                    <a:pt x="1085007" y="160932"/>
                  </a:lnTo>
                  <a:lnTo>
                    <a:pt x="1049436" y="132079"/>
                  </a:lnTo>
                  <a:lnTo>
                    <a:pt x="1011881" y="105720"/>
                  </a:lnTo>
                  <a:lnTo>
                    <a:pt x="972469" y="81984"/>
                  </a:lnTo>
                  <a:lnTo>
                    <a:pt x="931328" y="60999"/>
                  </a:lnTo>
                  <a:lnTo>
                    <a:pt x="888587" y="42892"/>
                  </a:lnTo>
                  <a:lnTo>
                    <a:pt x="844372" y="27791"/>
                  </a:lnTo>
                  <a:lnTo>
                    <a:pt x="798811" y="15824"/>
                  </a:lnTo>
                  <a:lnTo>
                    <a:pt x="752033" y="7118"/>
                  </a:lnTo>
                  <a:lnTo>
                    <a:pt x="704164" y="1800"/>
                  </a:lnTo>
                  <a:lnTo>
                    <a:pt x="655332" y="0"/>
                  </a:lnTo>
                  <a:lnTo>
                    <a:pt x="606494" y="1800"/>
                  </a:lnTo>
                  <a:lnTo>
                    <a:pt x="558619" y="7118"/>
                  </a:lnTo>
                  <a:lnTo>
                    <a:pt x="511835" y="15824"/>
                  </a:lnTo>
                  <a:lnTo>
                    <a:pt x="466270" y="27791"/>
                  </a:lnTo>
                  <a:lnTo>
                    <a:pt x="422050" y="42892"/>
                  </a:lnTo>
                  <a:lnTo>
                    <a:pt x="379305" y="60999"/>
                  </a:lnTo>
                  <a:lnTo>
                    <a:pt x="338161" y="81984"/>
                  </a:lnTo>
                  <a:lnTo>
                    <a:pt x="298746" y="105720"/>
                  </a:lnTo>
                  <a:lnTo>
                    <a:pt x="261188" y="132079"/>
                  </a:lnTo>
                  <a:lnTo>
                    <a:pt x="225615" y="160932"/>
                  </a:lnTo>
                  <a:lnTo>
                    <a:pt x="192154" y="192154"/>
                  </a:lnTo>
                  <a:lnTo>
                    <a:pt x="160932" y="225615"/>
                  </a:lnTo>
                  <a:lnTo>
                    <a:pt x="132079" y="261188"/>
                  </a:lnTo>
                  <a:lnTo>
                    <a:pt x="105720" y="298746"/>
                  </a:lnTo>
                  <a:lnTo>
                    <a:pt x="81984" y="338161"/>
                  </a:lnTo>
                  <a:lnTo>
                    <a:pt x="60999" y="379305"/>
                  </a:lnTo>
                  <a:lnTo>
                    <a:pt x="42892" y="422050"/>
                  </a:lnTo>
                  <a:lnTo>
                    <a:pt x="27791" y="466270"/>
                  </a:lnTo>
                  <a:lnTo>
                    <a:pt x="15824" y="511835"/>
                  </a:lnTo>
                  <a:lnTo>
                    <a:pt x="7118" y="558619"/>
                  </a:lnTo>
                  <a:lnTo>
                    <a:pt x="1800" y="606494"/>
                  </a:lnTo>
                  <a:lnTo>
                    <a:pt x="0" y="655332"/>
                  </a:lnTo>
                  <a:lnTo>
                    <a:pt x="1800" y="704164"/>
                  </a:lnTo>
                  <a:lnTo>
                    <a:pt x="7118" y="752034"/>
                  </a:lnTo>
                  <a:lnTo>
                    <a:pt x="15824" y="798814"/>
                  </a:lnTo>
                  <a:lnTo>
                    <a:pt x="27791" y="844376"/>
                  </a:lnTo>
                  <a:lnTo>
                    <a:pt x="42892" y="888593"/>
                  </a:lnTo>
                  <a:lnTo>
                    <a:pt x="60999" y="931338"/>
                  </a:lnTo>
                  <a:lnTo>
                    <a:pt x="81984" y="972481"/>
                  </a:lnTo>
                  <a:lnTo>
                    <a:pt x="105720" y="1011896"/>
                  </a:lnTo>
                  <a:lnTo>
                    <a:pt x="132079" y="1049454"/>
                  </a:lnTo>
                  <a:lnTo>
                    <a:pt x="160932" y="1085029"/>
                  </a:lnTo>
                  <a:lnTo>
                    <a:pt x="192154" y="1118492"/>
                  </a:lnTo>
                  <a:lnTo>
                    <a:pt x="225615" y="1149715"/>
                  </a:lnTo>
                  <a:lnTo>
                    <a:pt x="261188" y="1178571"/>
                  </a:lnTo>
                  <a:lnTo>
                    <a:pt x="298746" y="1204931"/>
                  </a:lnTo>
                  <a:lnTo>
                    <a:pt x="338161" y="1228669"/>
                  </a:lnTo>
                  <a:lnTo>
                    <a:pt x="379305" y="1249657"/>
                  </a:lnTo>
                  <a:lnTo>
                    <a:pt x="422050" y="1267766"/>
                  </a:lnTo>
                  <a:lnTo>
                    <a:pt x="466270" y="1282869"/>
                  </a:lnTo>
                  <a:lnTo>
                    <a:pt x="511835" y="1294838"/>
                  </a:lnTo>
                  <a:lnTo>
                    <a:pt x="558619" y="1303546"/>
                  </a:lnTo>
                  <a:lnTo>
                    <a:pt x="606494" y="1308864"/>
                  </a:lnTo>
                  <a:lnTo>
                    <a:pt x="655332" y="1310665"/>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39" name="object 37">
              <a:extLst>
                <a:ext uri="{FF2B5EF4-FFF2-40B4-BE49-F238E27FC236}">
                  <a16:creationId xmlns:a16="http://schemas.microsoft.com/office/drawing/2014/main" id="{96F2903E-5E39-9937-F9F1-171A11FF1028}"/>
                </a:ext>
              </a:extLst>
            </p:cNvPr>
            <p:cNvSpPr/>
            <p:nvPr/>
          </p:nvSpPr>
          <p:spPr>
            <a:xfrm>
              <a:off x="4153171" y="912938"/>
              <a:ext cx="1188085" cy="1188085"/>
            </a:xfrm>
            <a:custGeom>
              <a:avLst/>
              <a:gdLst/>
              <a:ahLst/>
              <a:cxnLst/>
              <a:rect l="l" t="t" r="r" b="b"/>
              <a:pathLst>
                <a:path w="1188085" h="1188085">
                  <a:moveTo>
                    <a:pt x="593813" y="0"/>
                  </a:moveTo>
                  <a:lnTo>
                    <a:pt x="545181" y="1972"/>
                  </a:lnTo>
                  <a:lnTo>
                    <a:pt x="497618" y="7785"/>
                  </a:lnTo>
                  <a:lnTo>
                    <a:pt x="451279" y="17287"/>
                  </a:lnTo>
                  <a:lnTo>
                    <a:pt x="406318" y="30322"/>
                  </a:lnTo>
                  <a:lnTo>
                    <a:pt x="362889" y="46736"/>
                  </a:lnTo>
                  <a:lnTo>
                    <a:pt x="321147" y="66376"/>
                  </a:lnTo>
                  <a:lnTo>
                    <a:pt x="281244" y="89088"/>
                  </a:lnTo>
                  <a:lnTo>
                    <a:pt x="243335" y="114718"/>
                  </a:lnTo>
                  <a:lnTo>
                    <a:pt x="207574" y="143112"/>
                  </a:lnTo>
                  <a:lnTo>
                    <a:pt x="174115" y="174115"/>
                  </a:lnTo>
                  <a:lnTo>
                    <a:pt x="143112" y="207574"/>
                  </a:lnTo>
                  <a:lnTo>
                    <a:pt x="114718" y="243335"/>
                  </a:lnTo>
                  <a:lnTo>
                    <a:pt x="89088" y="281244"/>
                  </a:lnTo>
                  <a:lnTo>
                    <a:pt x="66376" y="321147"/>
                  </a:lnTo>
                  <a:lnTo>
                    <a:pt x="46736" y="362889"/>
                  </a:lnTo>
                  <a:lnTo>
                    <a:pt x="30322" y="406318"/>
                  </a:lnTo>
                  <a:lnTo>
                    <a:pt x="17287" y="451279"/>
                  </a:lnTo>
                  <a:lnTo>
                    <a:pt x="7785" y="497618"/>
                  </a:lnTo>
                  <a:lnTo>
                    <a:pt x="1972" y="545181"/>
                  </a:lnTo>
                  <a:lnTo>
                    <a:pt x="0" y="593813"/>
                  </a:lnTo>
                  <a:lnTo>
                    <a:pt x="1972" y="642437"/>
                  </a:lnTo>
                  <a:lnTo>
                    <a:pt x="7785" y="689992"/>
                  </a:lnTo>
                  <a:lnTo>
                    <a:pt x="17287" y="736323"/>
                  </a:lnTo>
                  <a:lnTo>
                    <a:pt x="30322" y="781278"/>
                  </a:lnTo>
                  <a:lnTo>
                    <a:pt x="46736" y="824701"/>
                  </a:lnTo>
                  <a:lnTo>
                    <a:pt x="66376" y="866438"/>
                  </a:lnTo>
                  <a:lnTo>
                    <a:pt x="89088" y="906337"/>
                  </a:lnTo>
                  <a:lnTo>
                    <a:pt x="114718" y="944242"/>
                  </a:lnTo>
                  <a:lnTo>
                    <a:pt x="143112" y="980000"/>
                  </a:lnTo>
                  <a:lnTo>
                    <a:pt x="174115" y="1013456"/>
                  </a:lnTo>
                  <a:lnTo>
                    <a:pt x="207574" y="1044457"/>
                  </a:lnTo>
                  <a:lnTo>
                    <a:pt x="243335" y="1072849"/>
                  </a:lnTo>
                  <a:lnTo>
                    <a:pt x="281244" y="1098478"/>
                  </a:lnTo>
                  <a:lnTo>
                    <a:pt x="321147" y="1121189"/>
                  </a:lnTo>
                  <a:lnTo>
                    <a:pt x="362889" y="1140828"/>
                  </a:lnTo>
                  <a:lnTo>
                    <a:pt x="406318" y="1157242"/>
                  </a:lnTo>
                  <a:lnTo>
                    <a:pt x="451279" y="1170277"/>
                  </a:lnTo>
                  <a:lnTo>
                    <a:pt x="497618" y="1179778"/>
                  </a:lnTo>
                  <a:lnTo>
                    <a:pt x="545181" y="1185592"/>
                  </a:lnTo>
                  <a:lnTo>
                    <a:pt x="593813" y="1187564"/>
                  </a:lnTo>
                  <a:lnTo>
                    <a:pt x="642439" y="1185592"/>
                  </a:lnTo>
                  <a:lnTo>
                    <a:pt x="689995" y="1179778"/>
                  </a:lnTo>
                  <a:lnTo>
                    <a:pt x="736327" y="1170277"/>
                  </a:lnTo>
                  <a:lnTo>
                    <a:pt x="781282" y="1157242"/>
                  </a:lnTo>
                  <a:lnTo>
                    <a:pt x="824706" y="1140828"/>
                  </a:lnTo>
                  <a:lnTo>
                    <a:pt x="866444" y="1121189"/>
                  </a:lnTo>
                  <a:lnTo>
                    <a:pt x="906342" y="1098478"/>
                  </a:lnTo>
                  <a:lnTo>
                    <a:pt x="944247" y="1072849"/>
                  </a:lnTo>
                  <a:lnTo>
                    <a:pt x="980005" y="1044457"/>
                  </a:lnTo>
                  <a:lnTo>
                    <a:pt x="1013461" y="1013456"/>
                  </a:lnTo>
                  <a:lnTo>
                    <a:pt x="1044462" y="980000"/>
                  </a:lnTo>
                  <a:lnTo>
                    <a:pt x="1072853" y="944242"/>
                  </a:lnTo>
                  <a:lnTo>
                    <a:pt x="1098481" y="906337"/>
                  </a:lnTo>
                  <a:lnTo>
                    <a:pt x="1121191" y="866438"/>
                  </a:lnTo>
                  <a:lnTo>
                    <a:pt x="1140830" y="824701"/>
                  </a:lnTo>
                  <a:lnTo>
                    <a:pt x="1157244" y="781278"/>
                  </a:lnTo>
                  <a:lnTo>
                    <a:pt x="1170278" y="736323"/>
                  </a:lnTo>
                  <a:lnTo>
                    <a:pt x="1179778" y="689992"/>
                  </a:lnTo>
                  <a:lnTo>
                    <a:pt x="1185592" y="642437"/>
                  </a:lnTo>
                  <a:lnTo>
                    <a:pt x="1187564" y="593813"/>
                  </a:lnTo>
                  <a:lnTo>
                    <a:pt x="1185592" y="545181"/>
                  </a:lnTo>
                  <a:lnTo>
                    <a:pt x="1179778" y="497618"/>
                  </a:lnTo>
                  <a:lnTo>
                    <a:pt x="1170278" y="451279"/>
                  </a:lnTo>
                  <a:lnTo>
                    <a:pt x="1157244" y="406318"/>
                  </a:lnTo>
                  <a:lnTo>
                    <a:pt x="1140830" y="362889"/>
                  </a:lnTo>
                  <a:lnTo>
                    <a:pt x="1121191" y="321147"/>
                  </a:lnTo>
                  <a:lnTo>
                    <a:pt x="1098481" y="281244"/>
                  </a:lnTo>
                  <a:lnTo>
                    <a:pt x="1072853" y="243335"/>
                  </a:lnTo>
                  <a:lnTo>
                    <a:pt x="1044462" y="207574"/>
                  </a:lnTo>
                  <a:lnTo>
                    <a:pt x="1013461" y="174115"/>
                  </a:lnTo>
                  <a:lnTo>
                    <a:pt x="980005" y="143112"/>
                  </a:lnTo>
                  <a:lnTo>
                    <a:pt x="944247" y="114718"/>
                  </a:lnTo>
                  <a:lnTo>
                    <a:pt x="906342" y="89088"/>
                  </a:lnTo>
                  <a:lnTo>
                    <a:pt x="866444" y="66376"/>
                  </a:lnTo>
                  <a:lnTo>
                    <a:pt x="824706" y="46736"/>
                  </a:lnTo>
                  <a:lnTo>
                    <a:pt x="781282" y="30322"/>
                  </a:lnTo>
                  <a:lnTo>
                    <a:pt x="736327" y="17287"/>
                  </a:lnTo>
                  <a:lnTo>
                    <a:pt x="689995" y="7785"/>
                  </a:lnTo>
                  <a:lnTo>
                    <a:pt x="642439" y="1972"/>
                  </a:lnTo>
                  <a:lnTo>
                    <a:pt x="593813" y="0"/>
                  </a:lnTo>
                  <a:close/>
                </a:path>
              </a:pathLst>
            </a:custGeom>
            <a:solidFill>
              <a:srgbClr val="2AA9E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0" name="object 38">
              <a:extLst>
                <a:ext uri="{FF2B5EF4-FFF2-40B4-BE49-F238E27FC236}">
                  <a16:creationId xmlns:a16="http://schemas.microsoft.com/office/drawing/2014/main" id="{081EFD16-CD10-4CA6-27FE-D12D2CBE48B4}"/>
                </a:ext>
              </a:extLst>
            </p:cNvPr>
            <p:cNvSpPr/>
            <p:nvPr/>
          </p:nvSpPr>
          <p:spPr>
            <a:xfrm>
              <a:off x="9811621" y="4456136"/>
              <a:ext cx="1202690" cy="1202690"/>
            </a:xfrm>
            <a:custGeom>
              <a:avLst/>
              <a:gdLst/>
              <a:ahLst/>
              <a:cxnLst/>
              <a:rect l="l" t="t" r="r" b="b"/>
              <a:pathLst>
                <a:path w="1202690" h="1202689">
                  <a:moveTo>
                    <a:pt x="601129" y="0"/>
                  </a:moveTo>
                  <a:lnTo>
                    <a:pt x="554220" y="1812"/>
                  </a:lnTo>
                  <a:lnTo>
                    <a:pt x="508287" y="7159"/>
                  </a:lnTo>
                  <a:lnTo>
                    <a:pt x="463464" y="15906"/>
                  </a:lnTo>
                  <a:lnTo>
                    <a:pt x="419886" y="27919"/>
                  </a:lnTo>
                  <a:lnTo>
                    <a:pt x="377687" y="43062"/>
                  </a:lnTo>
                  <a:lnTo>
                    <a:pt x="337002" y="61200"/>
                  </a:lnTo>
                  <a:lnTo>
                    <a:pt x="297966" y="82200"/>
                  </a:lnTo>
                  <a:lnTo>
                    <a:pt x="260713" y="105925"/>
                  </a:lnTo>
                  <a:lnTo>
                    <a:pt x="225379" y="132241"/>
                  </a:lnTo>
                  <a:lnTo>
                    <a:pt x="192097" y="161013"/>
                  </a:lnTo>
                  <a:lnTo>
                    <a:pt x="161002" y="192107"/>
                  </a:lnTo>
                  <a:lnTo>
                    <a:pt x="132230" y="225388"/>
                  </a:lnTo>
                  <a:lnTo>
                    <a:pt x="105915" y="260720"/>
                  </a:lnTo>
                  <a:lnTo>
                    <a:pt x="82191" y="297970"/>
                  </a:lnTo>
                  <a:lnTo>
                    <a:pt x="61193" y="337001"/>
                  </a:lnTo>
                  <a:lnTo>
                    <a:pt x="43056" y="377680"/>
                  </a:lnTo>
                  <a:lnTo>
                    <a:pt x="27915" y="419871"/>
                  </a:lnTo>
                  <a:lnTo>
                    <a:pt x="15904" y="463440"/>
                  </a:lnTo>
                  <a:lnTo>
                    <a:pt x="7158" y="508252"/>
                  </a:lnTo>
                  <a:lnTo>
                    <a:pt x="1812" y="554172"/>
                  </a:lnTo>
                  <a:lnTo>
                    <a:pt x="0" y="601065"/>
                  </a:lnTo>
                  <a:lnTo>
                    <a:pt x="1812" y="647975"/>
                  </a:lnTo>
                  <a:lnTo>
                    <a:pt x="7158" y="693910"/>
                  </a:lnTo>
                  <a:lnTo>
                    <a:pt x="15904" y="738734"/>
                  </a:lnTo>
                  <a:lnTo>
                    <a:pt x="27915" y="782314"/>
                  </a:lnTo>
                  <a:lnTo>
                    <a:pt x="43056" y="824514"/>
                  </a:lnTo>
                  <a:lnTo>
                    <a:pt x="61193" y="865200"/>
                  </a:lnTo>
                  <a:lnTo>
                    <a:pt x="82191" y="904237"/>
                  </a:lnTo>
                  <a:lnTo>
                    <a:pt x="105915" y="941490"/>
                  </a:lnTo>
                  <a:lnTo>
                    <a:pt x="132230" y="976826"/>
                  </a:lnTo>
                  <a:lnTo>
                    <a:pt x="161002" y="1010108"/>
                  </a:lnTo>
                  <a:lnTo>
                    <a:pt x="192097" y="1041203"/>
                  </a:lnTo>
                  <a:lnTo>
                    <a:pt x="225379" y="1069975"/>
                  </a:lnTo>
                  <a:lnTo>
                    <a:pt x="260713" y="1096291"/>
                  </a:lnTo>
                  <a:lnTo>
                    <a:pt x="297966" y="1120015"/>
                  </a:lnTo>
                  <a:lnTo>
                    <a:pt x="337002" y="1141013"/>
                  </a:lnTo>
                  <a:lnTo>
                    <a:pt x="377687" y="1159150"/>
                  </a:lnTo>
                  <a:lnTo>
                    <a:pt x="419886" y="1174291"/>
                  </a:lnTo>
                  <a:lnTo>
                    <a:pt x="463464" y="1186302"/>
                  </a:lnTo>
                  <a:lnTo>
                    <a:pt x="508287" y="1195048"/>
                  </a:lnTo>
                  <a:lnTo>
                    <a:pt x="554220" y="1200395"/>
                  </a:lnTo>
                  <a:lnTo>
                    <a:pt x="601129" y="1202207"/>
                  </a:lnTo>
                  <a:lnTo>
                    <a:pt x="648038" y="1200395"/>
                  </a:lnTo>
                  <a:lnTo>
                    <a:pt x="693970" y="1195048"/>
                  </a:lnTo>
                  <a:lnTo>
                    <a:pt x="738791" y="1186302"/>
                  </a:lnTo>
                  <a:lnTo>
                    <a:pt x="782365" y="1174291"/>
                  </a:lnTo>
                  <a:lnTo>
                    <a:pt x="824559" y="1159150"/>
                  </a:lnTo>
                  <a:lnTo>
                    <a:pt x="865238" y="1141013"/>
                  </a:lnTo>
                  <a:lnTo>
                    <a:pt x="904267" y="1120015"/>
                  </a:lnTo>
                  <a:lnTo>
                    <a:pt x="941512" y="1096291"/>
                  </a:lnTo>
                  <a:lnTo>
                    <a:pt x="976839" y="1069975"/>
                  </a:lnTo>
                  <a:lnTo>
                    <a:pt x="1010112" y="1041203"/>
                  </a:lnTo>
                  <a:lnTo>
                    <a:pt x="1041198" y="1010108"/>
                  </a:lnTo>
                  <a:lnTo>
                    <a:pt x="1069962" y="976826"/>
                  </a:lnTo>
                  <a:lnTo>
                    <a:pt x="1096269" y="941490"/>
                  </a:lnTo>
                  <a:lnTo>
                    <a:pt x="1119985" y="904237"/>
                  </a:lnTo>
                  <a:lnTo>
                    <a:pt x="1140975" y="865200"/>
                  </a:lnTo>
                  <a:lnTo>
                    <a:pt x="1159105" y="824514"/>
                  </a:lnTo>
                  <a:lnTo>
                    <a:pt x="1174240" y="782314"/>
                  </a:lnTo>
                  <a:lnTo>
                    <a:pt x="1186246" y="738734"/>
                  </a:lnTo>
                  <a:lnTo>
                    <a:pt x="1194988" y="693910"/>
                  </a:lnTo>
                  <a:lnTo>
                    <a:pt x="1200332" y="647975"/>
                  </a:lnTo>
                  <a:lnTo>
                    <a:pt x="1202143" y="601065"/>
                  </a:lnTo>
                  <a:lnTo>
                    <a:pt x="1200332" y="554172"/>
                  </a:lnTo>
                  <a:lnTo>
                    <a:pt x="1194988" y="508252"/>
                  </a:lnTo>
                  <a:lnTo>
                    <a:pt x="1186246" y="463440"/>
                  </a:lnTo>
                  <a:lnTo>
                    <a:pt x="1174240" y="419871"/>
                  </a:lnTo>
                  <a:lnTo>
                    <a:pt x="1159105" y="377680"/>
                  </a:lnTo>
                  <a:lnTo>
                    <a:pt x="1140975" y="337001"/>
                  </a:lnTo>
                  <a:lnTo>
                    <a:pt x="1119985" y="297970"/>
                  </a:lnTo>
                  <a:lnTo>
                    <a:pt x="1096269" y="260720"/>
                  </a:lnTo>
                  <a:lnTo>
                    <a:pt x="1069962" y="225388"/>
                  </a:lnTo>
                  <a:lnTo>
                    <a:pt x="1041198" y="192107"/>
                  </a:lnTo>
                  <a:lnTo>
                    <a:pt x="1010112" y="161013"/>
                  </a:lnTo>
                  <a:lnTo>
                    <a:pt x="976839" y="132241"/>
                  </a:lnTo>
                  <a:lnTo>
                    <a:pt x="941512" y="105925"/>
                  </a:lnTo>
                  <a:lnTo>
                    <a:pt x="904267" y="82200"/>
                  </a:lnTo>
                  <a:lnTo>
                    <a:pt x="865238" y="61200"/>
                  </a:lnTo>
                  <a:lnTo>
                    <a:pt x="824559" y="43062"/>
                  </a:lnTo>
                  <a:lnTo>
                    <a:pt x="782365" y="27919"/>
                  </a:lnTo>
                  <a:lnTo>
                    <a:pt x="738791" y="15906"/>
                  </a:lnTo>
                  <a:lnTo>
                    <a:pt x="693970" y="7159"/>
                  </a:lnTo>
                  <a:lnTo>
                    <a:pt x="648038" y="1812"/>
                  </a:lnTo>
                  <a:lnTo>
                    <a:pt x="60112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1" name="object 39">
              <a:extLst>
                <a:ext uri="{FF2B5EF4-FFF2-40B4-BE49-F238E27FC236}">
                  <a16:creationId xmlns:a16="http://schemas.microsoft.com/office/drawing/2014/main" id="{C0C45061-9E2D-F6A8-0E10-1B41BE7A712C}"/>
                </a:ext>
              </a:extLst>
            </p:cNvPr>
            <p:cNvSpPr/>
            <p:nvPr/>
          </p:nvSpPr>
          <p:spPr>
            <a:xfrm>
              <a:off x="9811621" y="4456136"/>
              <a:ext cx="1202690" cy="1202690"/>
            </a:xfrm>
            <a:custGeom>
              <a:avLst/>
              <a:gdLst/>
              <a:ahLst/>
              <a:cxnLst/>
              <a:rect l="l" t="t" r="r" b="b"/>
              <a:pathLst>
                <a:path w="1202690" h="1202689">
                  <a:moveTo>
                    <a:pt x="601129" y="1202207"/>
                  </a:moveTo>
                  <a:lnTo>
                    <a:pt x="648038" y="1200395"/>
                  </a:lnTo>
                  <a:lnTo>
                    <a:pt x="693970" y="1195048"/>
                  </a:lnTo>
                  <a:lnTo>
                    <a:pt x="738791" y="1186302"/>
                  </a:lnTo>
                  <a:lnTo>
                    <a:pt x="782365" y="1174291"/>
                  </a:lnTo>
                  <a:lnTo>
                    <a:pt x="824559" y="1159150"/>
                  </a:lnTo>
                  <a:lnTo>
                    <a:pt x="865238" y="1141013"/>
                  </a:lnTo>
                  <a:lnTo>
                    <a:pt x="904267" y="1120015"/>
                  </a:lnTo>
                  <a:lnTo>
                    <a:pt x="941512" y="1096291"/>
                  </a:lnTo>
                  <a:lnTo>
                    <a:pt x="976839" y="1069975"/>
                  </a:lnTo>
                  <a:lnTo>
                    <a:pt x="1010112" y="1041203"/>
                  </a:lnTo>
                  <a:lnTo>
                    <a:pt x="1041198" y="1010108"/>
                  </a:lnTo>
                  <a:lnTo>
                    <a:pt x="1069962" y="976826"/>
                  </a:lnTo>
                  <a:lnTo>
                    <a:pt x="1096269" y="941490"/>
                  </a:lnTo>
                  <a:lnTo>
                    <a:pt x="1119985" y="904237"/>
                  </a:lnTo>
                  <a:lnTo>
                    <a:pt x="1140975" y="865200"/>
                  </a:lnTo>
                  <a:lnTo>
                    <a:pt x="1159105" y="824514"/>
                  </a:lnTo>
                  <a:lnTo>
                    <a:pt x="1174240" y="782314"/>
                  </a:lnTo>
                  <a:lnTo>
                    <a:pt x="1186246" y="738734"/>
                  </a:lnTo>
                  <a:lnTo>
                    <a:pt x="1194988" y="693910"/>
                  </a:lnTo>
                  <a:lnTo>
                    <a:pt x="1200332" y="647975"/>
                  </a:lnTo>
                  <a:lnTo>
                    <a:pt x="1202143" y="601065"/>
                  </a:lnTo>
                  <a:lnTo>
                    <a:pt x="1200332" y="554172"/>
                  </a:lnTo>
                  <a:lnTo>
                    <a:pt x="1194988" y="508252"/>
                  </a:lnTo>
                  <a:lnTo>
                    <a:pt x="1186246" y="463440"/>
                  </a:lnTo>
                  <a:lnTo>
                    <a:pt x="1174240" y="419871"/>
                  </a:lnTo>
                  <a:lnTo>
                    <a:pt x="1159105" y="377680"/>
                  </a:lnTo>
                  <a:lnTo>
                    <a:pt x="1140975" y="337001"/>
                  </a:lnTo>
                  <a:lnTo>
                    <a:pt x="1119985" y="297970"/>
                  </a:lnTo>
                  <a:lnTo>
                    <a:pt x="1096269" y="260720"/>
                  </a:lnTo>
                  <a:lnTo>
                    <a:pt x="1069962" y="225388"/>
                  </a:lnTo>
                  <a:lnTo>
                    <a:pt x="1041198" y="192107"/>
                  </a:lnTo>
                  <a:lnTo>
                    <a:pt x="1010112" y="161013"/>
                  </a:lnTo>
                  <a:lnTo>
                    <a:pt x="976839" y="132241"/>
                  </a:lnTo>
                  <a:lnTo>
                    <a:pt x="941512" y="105925"/>
                  </a:lnTo>
                  <a:lnTo>
                    <a:pt x="904267" y="82200"/>
                  </a:lnTo>
                  <a:lnTo>
                    <a:pt x="865238" y="61200"/>
                  </a:lnTo>
                  <a:lnTo>
                    <a:pt x="824559" y="43062"/>
                  </a:lnTo>
                  <a:lnTo>
                    <a:pt x="782365" y="27919"/>
                  </a:lnTo>
                  <a:lnTo>
                    <a:pt x="738791" y="15906"/>
                  </a:lnTo>
                  <a:lnTo>
                    <a:pt x="693970" y="7159"/>
                  </a:lnTo>
                  <a:lnTo>
                    <a:pt x="648038" y="1812"/>
                  </a:lnTo>
                  <a:lnTo>
                    <a:pt x="601129" y="0"/>
                  </a:lnTo>
                  <a:lnTo>
                    <a:pt x="554220" y="1812"/>
                  </a:lnTo>
                  <a:lnTo>
                    <a:pt x="508287" y="7159"/>
                  </a:lnTo>
                  <a:lnTo>
                    <a:pt x="463464" y="15906"/>
                  </a:lnTo>
                  <a:lnTo>
                    <a:pt x="419886" y="27919"/>
                  </a:lnTo>
                  <a:lnTo>
                    <a:pt x="377687" y="43062"/>
                  </a:lnTo>
                  <a:lnTo>
                    <a:pt x="337002" y="61200"/>
                  </a:lnTo>
                  <a:lnTo>
                    <a:pt x="297966" y="82200"/>
                  </a:lnTo>
                  <a:lnTo>
                    <a:pt x="260713" y="105925"/>
                  </a:lnTo>
                  <a:lnTo>
                    <a:pt x="225379" y="132241"/>
                  </a:lnTo>
                  <a:lnTo>
                    <a:pt x="192097" y="161013"/>
                  </a:lnTo>
                  <a:lnTo>
                    <a:pt x="161002" y="192107"/>
                  </a:lnTo>
                  <a:lnTo>
                    <a:pt x="132230" y="225388"/>
                  </a:lnTo>
                  <a:lnTo>
                    <a:pt x="105915" y="260720"/>
                  </a:lnTo>
                  <a:lnTo>
                    <a:pt x="82191" y="297970"/>
                  </a:lnTo>
                  <a:lnTo>
                    <a:pt x="61193" y="337001"/>
                  </a:lnTo>
                  <a:lnTo>
                    <a:pt x="43056" y="377680"/>
                  </a:lnTo>
                  <a:lnTo>
                    <a:pt x="27915" y="419871"/>
                  </a:lnTo>
                  <a:lnTo>
                    <a:pt x="15904" y="463440"/>
                  </a:lnTo>
                  <a:lnTo>
                    <a:pt x="7158" y="508252"/>
                  </a:lnTo>
                  <a:lnTo>
                    <a:pt x="1812" y="554172"/>
                  </a:lnTo>
                  <a:lnTo>
                    <a:pt x="0" y="601065"/>
                  </a:lnTo>
                  <a:lnTo>
                    <a:pt x="1812" y="647975"/>
                  </a:lnTo>
                  <a:lnTo>
                    <a:pt x="7158" y="693910"/>
                  </a:lnTo>
                  <a:lnTo>
                    <a:pt x="15904" y="738734"/>
                  </a:lnTo>
                  <a:lnTo>
                    <a:pt x="27915" y="782314"/>
                  </a:lnTo>
                  <a:lnTo>
                    <a:pt x="43056" y="824514"/>
                  </a:lnTo>
                  <a:lnTo>
                    <a:pt x="61193" y="865200"/>
                  </a:lnTo>
                  <a:lnTo>
                    <a:pt x="82191" y="904237"/>
                  </a:lnTo>
                  <a:lnTo>
                    <a:pt x="105915" y="941490"/>
                  </a:lnTo>
                  <a:lnTo>
                    <a:pt x="132230" y="976826"/>
                  </a:lnTo>
                  <a:lnTo>
                    <a:pt x="161002" y="1010108"/>
                  </a:lnTo>
                  <a:lnTo>
                    <a:pt x="192097" y="1041203"/>
                  </a:lnTo>
                  <a:lnTo>
                    <a:pt x="225379" y="1069975"/>
                  </a:lnTo>
                  <a:lnTo>
                    <a:pt x="260713" y="1096291"/>
                  </a:lnTo>
                  <a:lnTo>
                    <a:pt x="297966" y="1120015"/>
                  </a:lnTo>
                  <a:lnTo>
                    <a:pt x="337002" y="1141013"/>
                  </a:lnTo>
                  <a:lnTo>
                    <a:pt x="377687" y="1159150"/>
                  </a:lnTo>
                  <a:lnTo>
                    <a:pt x="419886" y="1174291"/>
                  </a:lnTo>
                  <a:lnTo>
                    <a:pt x="463464" y="1186302"/>
                  </a:lnTo>
                  <a:lnTo>
                    <a:pt x="508287" y="1195048"/>
                  </a:lnTo>
                  <a:lnTo>
                    <a:pt x="554220" y="1200395"/>
                  </a:lnTo>
                  <a:lnTo>
                    <a:pt x="601129" y="1202207"/>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2" name="object 40">
              <a:extLst>
                <a:ext uri="{FF2B5EF4-FFF2-40B4-BE49-F238E27FC236}">
                  <a16:creationId xmlns:a16="http://schemas.microsoft.com/office/drawing/2014/main" id="{1306CE09-E3F6-F3A6-46F0-57278020BF84}"/>
                </a:ext>
              </a:extLst>
            </p:cNvPr>
            <p:cNvSpPr/>
            <p:nvPr/>
          </p:nvSpPr>
          <p:spPr>
            <a:xfrm>
              <a:off x="9899495" y="4545039"/>
              <a:ext cx="1026160" cy="1026160"/>
            </a:xfrm>
            <a:custGeom>
              <a:avLst/>
              <a:gdLst/>
              <a:ahLst/>
              <a:cxnLst/>
              <a:rect l="l" t="t" r="r" b="b"/>
              <a:pathLst>
                <a:path w="1026159" h="1026160">
                  <a:moveTo>
                    <a:pt x="512800" y="0"/>
                  </a:moveTo>
                  <a:lnTo>
                    <a:pt x="466191" y="2099"/>
                  </a:lnTo>
                  <a:lnTo>
                    <a:pt x="420741" y="8277"/>
                  </a:lnTo>
                  <a:lnTo>
                    <a:pt x="376632" y="18351"/>
                  </a:lnTo>
                  <a:lnTo>
                    <a:pt x="334047" y="32138"/>
                  </a:lnTo>
                  <a:lnTo>
                    <a:pt x="293169" y="49456"/>
                  </a:lnTo>
                  <a:lnTo>
                    <a:pt x="254178" y="70121"/>
                  </a:lnTo>
                  <a:lnTo>
                    <a:pt x="217259" y="93953"/>
                  </a:lnTo>
                  <a:lnTo>
                    <a:pt x="182593" y="120768"/>
                  </a:lnTo>
                  <a:lnTo>
                    <a:pt x="150363" y="150383"/>
                  </a:lnTo>
                  <a:lnTo>
                    <a:pt x="120751" y="182617"/>
                  </a:lnTo>
                  <a:lnTo>
                    <a:pt x="93939" y="217287"/>
                  </a:lnTo>
                  <a:lnTo>
                    <a:pt x="70111" y="254210"/>
                  </a:lnTo>
                  <a:lnTo>
                    <a:pt x="49448" y="293204"/>
                  </a:lnTo>
                  <a:lnTo>
                    <a:pt x="32133" y="334087"/>
                  </a:lnTo>
                  <a:lnTo>
                    <a:pt x="18348" y="376675"/>
                  </a:lnTo>
                  <a:lnTo>
                    <a:pt x="8276" y="420787"/>
                  </a:lnTo>
                  <a:lnTo>
                    <a:pt x="2099" y="466240"/>
                  </a:lnTo>
                  <a:lnTo>
                    <a:pt x="0" y="512851"/>
                  </a:lnTo>
                  <a:lnTo>
                    <a:pt x="2099" y="559444"/>
                  </a:lnTo>
                  <a:lnTo>
                    <a:pt x="8276" y="604879"/>
                  </a:lnTo>
                  <a:lnTo>
                    <a:pt x="18348" y="648975"/>
                  </a:lnTo>
                  <a:lnTo>
                    <a:pt x="32133" y="691548"/>
                  </a:lnTo>
                  <a:lnTo>
                    <a:pt x="49448" y="732417"/>
                  </a:lnTo>
                  <a:lnTo>
                    <a:pt x="70111" y="771398"/>
                  </a:lnTo>
                  <a:lnTo>
                    <a:pt x="93939" y="808309"/>
                  </a:lnTo>
                  <a:lnTo>
                    <a:pt x="120751" y="842969"/>
                  </a:lnTo>
                  <a:lnTo>
                    <a:pt x="150363" y="875193"/>
                  </a:lnTo>
                  <a:lnTo>
                    <a:pt x="182593" y="904800"/>
                  </a:lnTo>
                  <a:lnTo>
                    <a:pt x="217259" y="931608"/>
                  </a:lnTo>
                  <a:lnTo>
                    <a:pt x="254178" y="955433"/>
                  </a:lnTo>
                  <a:lnTo>
                    <a:pt x="293169" y="976093"/>
                  </a:lnTo>
                  <a:lnTo>
                    <a:pt x="334047" y="993406"/>
                  </a:lnTo>
                  <a:lnTo>
                    <a:pt x="376632" y="1007190"/>
                  </a:lnTo>
                  <a:lnTo>
                    <a:pt x="420741" y="1017261"/>
                  </a:lnTo>
                  <a:lnTo>
                    <a:pt x="466191" y="1023438"/>
                  </a:lnTo>
                  <a:lnTo>
                    <a:pt x="512800" y="1025537"/>
                  </a:lnTo>
                  <a:lnTo>
                    <a:pt x="559411" y="1023438"/>
                  </a:lnTo>
                  <a:lnTo>
                    <a:pt x="604862" y="1017261"/>
                  </a:lnTo>
                  <a:lnTo>
                    <a:pt x="648972" y="1007190"/>
                  </a:lnTo>
                  <a:lnTo>
                    <a:pt x="691558" y="993406"/>
                  </a:lnTo>
                  <a:lnTo>
                    <a:pt x="732437" y="976093"/>
                  </a:lnTo>
                  <a:lnTo>
                    <a:pt x="771428" y="955433"/>
                  </a:lnTo>
                  <a:lnTo>
                    <a:pt x="808347" y="931608"/>
                  </a:lnTo>
                  <a:lnTo>
                    <a:pt x="843013" y="904800"/>
                  </a:lnTo>
                  <a:lnTo>
                    <a:pt x="875242" y="875193"/>
                  </a:lnTo>
                  <a:lnTo>
                    <a:pt x="904854" y="842969"/>
                  </a:lnTo>
                  <a:lnTo>
                    <a:pt x="931664" y="808309"/>
                  </a:lnTo>
                  <a:lnTo>
                    <a:pt x="955492" y="771398"/>
                  </a:lnTo>
                  <a:lnTo>
                    <a:pt x="976154" y="732417"/>
                  </a:lnTo>
                  <a:lnTo>
                    <a:pt x="993469" y="691548"/>
                  </a:lnTo>
                  <a:lnTo>
                    <a:pt x="1007253" y="648975"/>
                  </a:lnTo>
                  <a:lnTo>
                    <a:pt x="1017325" y="604879"/>
                  </a:lnTo>
                  <a:lnTo>
                    <a:pt x="1023501" y="559444"/>
                  </a:lnTo>
                  <a:lnTo>
                    <a:pt x="1025601" y="512851"/>
                  </a:lnTo>
                  <a:lnTo>
                    <a:pt x="1023501" y="466240"/>
                  </a:lnTo>
                  <a:lnTo>
                    <a:pt x="1017325" y="420787"/>
                  </a:lnTo>
                  <a:lnTo>
                    <a:pt x="1007253" y="376675"/>
                  </a:lnTo>
                  <a:lnTo>
                    <a:pt x="993469" y="334087"/>
                  </a:lnTo>
                  <a:lnTo>
                    <a:pt x="976154" y="293204"/>
                  </a:lnTo>
                  <a:lnTo>
                    <a:pt x="955492" y="254210"/>
                  </a:lnTo>
                  <a:lnTo>
                    <a:pt x="931664" y="217287"/>
                  </a:lnTo>
                  <a:lnTo>
                    <a:pt x="904854" y="182617"/>
                  </a:lnTo>
                  <a:lnTo>
                    <a:pt x="875242" y="150383"/>
                  </a:lnTo>
                  <a:lnTo>
                    <a:pt x="843013" y="120768"/>
                  </a:lnTo>
                  <a:lnTo>
                    <a:pt x="808347" y="93953"/>
                  </a:lnTo>
                  <a:lnTo>
                    <a:pt x="771428" y="70121"/>
                  </a:lnTo>
                  <a:lnTo>
                    <a:pt x="732437" y="49456"/>
                  </a:lnTo>
                  <a:lnTo>
                    <a:pt x="691558" y="32138"/>
                  </a:lnTo>
                  <a:lnTo>
                    <a:pt x="648972" y="18351"/>
                  </a:lnTo>
                  <a:lnTo>
                    <a:pt x="604862" y="8277"/>
                  </a:lnTo>
                  <a:lnTo>
                    <a:pt x="559411" y="2099"/>
                  </a:lnTo>
                  <a:lnTo>
                    <a:pt x="51280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3" name="object 41">
              <a:extLst>
                <a:ext uri="{FF2B5EF4-FFF2-40B4-BE49-F238E27FC236}">
                  <a16:creationId xmlns:a16="http://schemas.microsoft.com/office/drawing/2014/main" id="{E776F2CC-0D9D-9F65-3E0A-68CF78B0D08F}"/>
                </a:ext>
              </a:extLst>
            </p:cNvPr>
            <p:cNvSpPr/>
            <p:nvPr/>
          </p:nvSpPr>
          <p:spPr>
            <a:xfrm>
              <a:off x="9899495" y="4545039"/>
              <a:ext cx="1026160" cy="1026160"/>
            </a:xfrm>
            <a:custGeom>
              <a:avLst/>
              <a:gdLst/>
              <a:ahLst/>
              <a:cxnLst/>
              <a:rect l="l" t="t" r="r" b="b"/>
              <a:pathLst>
                <a:path w="1026159" h="1026160">
                  <a:moveTo>
                    <a:pt x="512800" y="1025537"/>
                  </a:moveTo>
                  <a:lnTo>
                    <a:pt x="559411" y="1023438"/>
                  </a:lnTo>
                  <a:lnTo>
                    <a:pt x="604862" y="1017261"/>
                  </a:lnTo>
                  <a:lnTo>
                    <a:pt x="648972" y="1007190"/>
                  </a:lnTo>
                  <a:lnTo>
                    <a:pt x="691558" y="993406"/>
                  </a:lnTo>
                  <a:lnTo>
                    <a:pt x="732437" y="976093"/>
                  </a:lnTo>
                  <a:lnTo>
                    <a:pt x="771428" y="955433"/>
                  </a:lnTo>
                  <a:lnTo>
                    <a:pt x="808347" y="931608"/>
                  </a:lnTo>
                  <a:lnTo>
                    <a:pt x="843013" y="904800"/>
                  </a:lnTo>
                  <a:lnTo>
                    <a:pt x="875242" y="875193"/>
                  </a:lnTo>
                  <a:lnTo>
                    <a:pt x="904854" y="842969"/>
                  </a:lnTo>
                  <a:lnTo>
                    <a:pt x="931664" y="808309"/>
                  </a:lnTo>
                  <a:lnTo>
                    <a:pt x="955492" y="771398"/>
                  </a:lnTo>
                  <a:lnTo>
                    <a:pt x="976154" y="732417"/>
                  </a:lnTo>
                  <a:lnTo>
                    <a:pt x="993469" y="691548"/>
                  </a:lnTo>
                  <a:lnTo>
                    <a:pt x="1007253" y="648975"/>
                  </a:lnTo>
                  <a:lnTo>
                    <a:pt x="1017325" y="604879"/>
                  </a:lnTo>
                  <a:lnTo>
                    <a:pt x="1023501" y="559444"/>
                  </a:lnTo>
                  <a:lnTo>
                    <a:pt x="1025601" y="512851"/>
                  </a:lnTo>
                  <a:lnTo>
                    <a:pt x="1023501" y="466240"/>
                  </a:lnTo>
                  <a:lnTo>
                    <a:pt x="1017325" y="420787"/>
                  </a:lnTo>
                  <a:lnTo>
                    <a:pt x="1007253" y="376675"/>
                  </a:lnTo>
                  <a:lnTo>
                    <a:pt x="993469" y="334087"/>
                  </a:lnTo>
                  <a:lnTo>
                    <a:pt x="976154" y="293204"/>
                  </a:lnTo>
                  <a:lnTo>
                    <a:pt x="955492" y="254210"/>
                  </a:lnTo>
                  <a:lnTo>
                    <a:pt x="931664" y="217287"/>
                  </a:lnTo>
                  <a:lnTo>
                    <a:pt x="904854" y="182617"/>
                  </a:lnTo>
                  <a:lnTo>
                    <a:pt x="875242" y="150383"/>
                  </a:lnTo>
                  <a:lnTo>
                    <a:pt x="843013" y="120768"/>
                  </a:lnTo>
                  <a:lnTo>
                    <a:pt x="808347" y="93953"/>
                  </a:lnTo>
                  <a:lnTo>
                    <a:pt x="771428" y="70121"/>
                  </a:lnTo>
                  <a:lnTo>
                    <a:pt x="732437" y="49456"/>
                  </a:lnTo>
                  <a:lnTo>
                    <a:pt x="691558" y="32138"/>
                  </a:lnTo>
                  <a:lnTo>
                    <a:pt x="648972" y="18351"/>
                  </a:lnTo>
                  <a:lnTo>
                    <a:pt x="604862" y="8277"/>
                  </a:lnTo>
                  <a:lnTo>
                    <a:pt x="559411" y="2099"/>
                  </a:lnTo>
                  <a:lnTo>
                    <a:pt x="512800" y="0"/>
                  </a:lnTo>
                  <a:lnTo>
                    <a:pt x="466191" y="2099"/>
                  </a:lnTo>
                  <a:lnTo>
                    <a:pt x="420741" y="8277"/>
                  </a:lnTo>
                  <a:lnTo>
                    <a:pt x="376632" y="18351"/>
                  </a:lnTo>
                  <a:lnTo>
                    <a:pt x="334047" y="32138"/>
                  </a:lnTo>
                  <a:lnTo>
                    <a:pt x="293169" y="49456"/>
                  </a:lnTo>
                  <a:lnTo>
                    <a:pt x="254178" y="70121"/>
                  </a:lnTo>
                  <a:lnTo>
                    <a:pt x="217259" y="93953"/>
                  </a:lnTo>
                  <a:lnTo>
                    <a:pt x="182593" y="120768"/>
                  </a:lnTo>
                  <a:lnTo>
                    <a:pt x="150363" y="150383"/>
                  </a:lnTo>
                  <a:lnTo>
                    <a:pt x="120751" y="182617"/>
                  </a:lnTo>
                  <a:lnTo>
                    <a:pt x="93939" y="217287"/>
                  </a:lnTo>
                  <a:lnTo>
                    <a:pt x="70111" y="254210"/>
                  </a:lnTo>
                  <a:lnTo>
                    <a:pt x="49448" y="293204"/>
                  </a:lnTo>
                  <a:lnTo>
                    <a:pt x="32133" y="334087"/>
                  </a:lnTo>
                  <a:lnTo>
                    <a:pt x="18348" y="376675"/>
                  </a:lnTo>
                  <a:lnTo>
                    <a:pt x="8276" y="420787"/>
                  </a:lnTo>
                  <a:lnTo>
                    <a:pt x="2099" y="466240"/>
                  </a:lnTo>
                  <a:lnTo>
                    <a:pt x="0" y="512851"/>
                  </a:lnTo>
                  <a:lnTo>
                    <a:pt x="2099" y="559444"/>
                  </a:lnTo>
                  <a:lnTo>
                    <a:pt x="8276" y="604879"/>
                  </a:lnTo>
                  <a:lnTo>
                    <a:pt x="18348" y="648975"/>
                  </a:lnTo>
                  <a:lnTo>
                    <a:pt x="32133" y="691548"/>
                  </a:lnTo>
                  <a:lnTo>
                    <a:pt x="49448" y="732417"/>
                  </a:lnTo>
                  <a:lnTo>
                    <a:pt x="70111" y="771398"/>
                  </a:lnTo>
                  <a:lnTo>
                    <a:pt x="93939" y="808309"/>
                  </a:lnTo>
                  <a:lnTo>
                    <a:pt x="120751" y="842969"/>
                  </a:lnTo>
                  <a:lnTo>
                    <a:pt x="150363" y="875193"/>
                  </a:lnTo>
                  <a:lnTo>
                    <a:pt x="182593" y="904800"/>
                  </a:lnTo>
                  <a:lnTo>
                    <a:pt x="217259" y="931608"/>
                  </a:lnTo>
                  <a:lnTo>
                    <a:pt x="254178" y="955433"/>
                  </a:lnTo>
                  <a:lnTo>
                    <a:pt x="293169" y="976093"/>
                  </a:lnTo>
                  <a:lnTo>
                    <a:pt x="334047" y="993406"/>
                  </a:lnTo>
                  <a:lnTo>
                    <a:pt x="376632" y="1007190"/>
                  </a:lnTo>
                  <a:lnTo>
                    <a:pt x="420741" y="1017261"/>
                  </a:lnTo>
                  <a:lnTo>
                    <a:pt x="466191" y="1023438"/>
                  </a:lnTo>
                  <a:lnTo>
                    <a:pt x="512800" y="1025537"/>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4" name="object 42">
              <a:extLst>
                <a:ext uri="{FF2B5EF4-FFF2-40B4-BE49-F238E27FC236}">
                  <a16:creationId xmlns:a16="http://schemas.microsoft.com/office/drawing/2014/main" id="{F12D29B3-307B-59B6-C385-5C098A387521}"/>
                </a:ext>
              </a:extLst>
            </p:cNvPr>
            <p:cNvSpPr/>
            <p:nvPr/>
          </p:nvSpPr>
          <p:spPr>
            <a:xfrm>
              <a:off x="9947780" y="4593262"/>
              <a:ext cx="929640" cy="929640"/>
            </a:xfrm>
            <a:custGeom>
              <a:avLst/>
              <a:gdLst/>
              <a:ahLst/>
              <a:cxnLst/>
              <a:rect l="l" t="t" r="r" b="b"/>
              <a:pathLst>
                <a:path w="929640" h="929639">
                  <a:moveTo>
                    <a:pt x="464515" y="0"/>
                  </a:moveTo>
                  <a:lnTo>
                    <a:pt x="417076" y="2403"/>
                  </a:lnTo>
                  <a:lnTo>
                    <a:pt x="370995" y="9455"/>
                  </a:lnTo>
                  <a:lnTo>
                    <a:pt x="326506" y="20922"/>
                  </a:lnTo>
                  <a:lnTo>
                    <a:pt x="283846" y="36568"/>
                  </a:lnTo>
                  <a:lnTo>
                    <a:pt x="243248" y="56158"/>
                  </a:lnTo>
                  <a:lnTo>
                    <a:pt x="204947" y="79456"/>
                  </a:lnTo>
                  <a:lnTo>
                    <a:pt x="169179" y="106227"/>
                  </a:lnTo>
                  <a:lnTo>
                    <a:pt x="136178" y="136236"/>
                  </a:lnTo>
                  <a:lnTo>
                    <a:pt x="106180" y="169247"/>
                  </a:lnTo>
                  <a:lnTo>
                    <a:pt x="79420" y="205025"/>
                  </a:lnTo>
                  <a:lnTo>
                    <a:pt x="56131" y="243335"/>
                  </a:lnTo>
                  <a:lnTo>
                    <a:pt x="36550" y="283942"/>
                  </a:lnTo>
                  <a:lnTo>
                    <a:pt x="20912" y="326610"/>
                  </a:lnTo>
                  <a:lnTo>
                    <a:pt x="9451" y="371104"/>
                  </a:lnTo>
                  <a:lnTo>
                    <a:pt x="2401" y="417189"/>
                  </a:lnTo>
                  <a:lnTo>
                    <a:pt x="0" y="464629"/>
                  </a:lnTo>
                  <a:lnTo>
                    <a:pt x="2401" y="512049"/>
                  </a:lnTo>
                  <a:lnTo>
                    <a:pt x="9451" y="558116"/>
                  </a:lnTo>
                  <a:lnTo>
                    <a:pt x="20912" y="602594"/>
                  </a:lnTo>
                  <a:lnTo>
                    <a:pt x="36550" y="645248"/>
                  </a:lnTo>
                  <a:lnTo>
                    <a:pt x="56131" y="685843"/>
                  </a:lnTo>
                  <a:lnTo>
                    <a:pt x="79420" y="724142"/>
                  </a:lnTo>
                  <a:lnTo>
                    <a:pt x="106180" y="759912"/>
                  </a:lnTo>
                  <a:lnTo>
                    <a:pt x="136178" y="792916"/>
                  </a:lnTo>
                  <a:lnTo>
                    <a:pt x="169179" y="822919"/>
                  </a:lnTo>
                  <a:lnTo>
                    <a:pt x="204947" y="849685"/>
                  </a:lnTo>
                  <a:lnTo>
                    <a:pt x="243248" y="872980"/>
                  </a:lnTo>
                  <a:lnTo>
                    <a:pt x="283846" y="892566"/>
                  </a:lnTo>
                  <a:lnTo>
                    <a:pt x="326506" y="908210"/>
                  </a:lnTo>
                  <a:lnTo>
                    <a:pt x="370995" y="919676"/>
                  </a:lnTo>
                  <a:lnTo>
                    <a:pt x="417076" y="926728"/>
                  </a:lnTo>
                  <a:lnTo>
                    <a:pt x="464515" y="929131"/>
                  </a:lnTo>
                  <a:lnTo>
                    <a:pt x="511935" y="926728"/>
                  </a:lnTo>
                  <a:lnTo>
                    <a:pt x="558002" y="919676"/>
                  </a:lnTo>
                  <a:lnTo>
                    <a:pt x="602481" y="908210"/>
                  </a:lnTo>
                  <a:lnTo>
                    <a:pt x="645135" y="892566"/>
                  </a:lnTo>
                  <a:lnTo>
                    <a:pt x="685731" y="872980"/>
                  </a:lnTo>
                  <a:lnTo>
                    <a:pt x="724032" y="849685"/>
                  </a:lnTo>
                  <a:lnTo>
                    <a:pt x="759803" y="822919"/>
                  </a:lnTo>
                  <a:lnTo>
                    <a:pt x="792808" y="792916"/>
                  </a:lnTo>
                  <a:lnTo>
                    <a:pt x="822812" y="759912"/>
                  </a:lnTo>
                  <a:lnTo>
                    <a:pt x="849580" y="724142"/>
                  </a:lnTo>
                  <a:lnTo>
                    <a:pt x="872875" y="685843"/>
                  </a:lnTo>
                  <a:lnTo>
                    <a:pt x="892463" y="645248"/>
                  </a:lnTo>
                  <a:lnTo>
                    <a:pt x="908108" y="602594"/>
                  </a:lnTo>
                  <a:lnTo>
                    <a:pt x="919574" y="558116"/>
                  </a:lnTo>
                  <a:lnTo>
                    <a:pt x="926627" y="512049"/>
                  </a:lnTo>
                  <a:lnTo>
                    <a:pt x="929030" y="464629"/>
                  </a:lnTo>
                  <a:lnTo>
                    <a:pt x="926627" y="417189"/>
                  </a:lnTo>
                  <a:lnTo>
                    <a:pt x="919574" y="371104"/>
                  </a:lnTo>
                  <a:lnTo>
                    <a:pt x="908108" y="326610"/>
                  </a:lnTo>
                  <a:lnTo>
                    <a:pt x="892463" y="283942"/>
                  </a:lnTo>
                  <a:lnTo>
                    <a:pt x="872875" y="243335"/>
                  </a:lnTo>
                  <a:lnTo>
                    <a:pt x="849580" y="205025"/>
                  </a:lnTo>
                  <a:lnTo>
                    <a:pt x="822812" y="169247"/>
                  </a:lnTo>
                  <a:lnTo>
                    <a:pt x="792808" y="136236"/>
                  </a:lnTo>
                  <a:lnTo>
                    <a:pt x="759803" y="106227"/>
                  </a:lnTo>
                  <a:lnTo>
                    <a:pt x="724032" y="79456"/>
                  </a:lnTo>
                  <a:lnTo>
                    <a:pt x="685731" y="56158"/>
                  </a:lnTo>
                  <a:lnTo>
                    <a:pt x="645135" y="36568"/>
                  </a:lnTo>
                  <a:lnTo>
                    <a:pt x="602481" y="20922"/>
                  </a:lnTo>
                  <a:lnTo>
                    <a:pt x="558002" y="9455"/>
                  </a:lnTo>
                  <a:lnTo>
                    <a:pt x="511935" y="2403"/>
                  </a:lnTo>
                  <a:lnTo>
                    <a:pt x="464515" y="0"/>
                  </a:lnTo>
                  <a:close/>
                </a:path>
              </a:pathLst>
            </a:custGeom>
            <a:solidFill>
              <a:srgbClr val="8AB5A7"/>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5" name="object 43">
              <a:extLst>
                <a:ext uri="{FF2B5EF4-FFF2-40B4-BE49-F238E27FC236}">
                  <a16:creationId xmlns:a16="http://schemas.microsoft.com/office/drawing/2014/main" id="{6419D71C-BD96-1520-B9CC-9B1F56DE271B}"/>
                </a:ext>
              </a:extLst>
            </p:cNvPr>
            <p:cNvSpPr/>
            <p:nvPr/>
          </p:nvSpPr>
          <p:spPr>
            <a:xfrm>
              <a:off x="6647722" y="637289"/>
              <a:ext cx="1562735" cy="1562735"/>
            </a:xfrm>
            <a:custGeom>
              <a:avLst/>
              <a:gdLst/>
              <a:ahLst/>
              <a:cxnLst/>
              <a:rect l="l" t="t" r="r" b="b"/>
              <a:pathLst>
                <a:path w="1562734" h="1562735">
                  <a:moveTo>
                    <a:pt x="781291" y="0"/>
                  </a:moveTo>
                  <a:lnTo>
                    <a:pt x="733784" y="1428"/>
                  </a:lnTo>
                  <a:lnTo>
                    <a:pt x="687019" y="5659"/>
                  </a:lnTo>
                  <a:lnTo>
                    <a:pt x="641077" y="12611"/>
                  </a:lnTo>
                  <a:lnTo>
                    <a:pt x="596041" y="22200"/>
                  </a:lnTo>
                  <a:lnTo>
                    <a:pt x="551993" y="34344"/>
                  </a:lnTo>
                  <a:lnTo>
                    <a:pt x="509016" y="48961"/>
                  </a:lnTo>
                  <a:lnTo>
                    <a:pt x="467193" y="65969"/>
                  </a:lnTo>
                  <a:lnTo>
                    <a:pt x="426605" y="85285"/>
                  </a:lnTo>
                  <a:lnTo>
                    <a:pt x="387336" y="106827"/>
                  </a:lnTo>
                  <a:lnTo>
                    <a:pt x="349468" y="130512"/>
                  </a:lnTo>
                  <a:lnTo>
                    <a:pt x="313084" y="156258"/>
                  </a:lnTo>
                  <a:lnTo>
                    <a:pt x="278265" y="183984"/>
                  </a:lnTo>
                  <a:lnTo>
                    <a:pt x="245095" y="213605"/>
                  </a:lnTo>
                  <a:lnTo>
                    <a:pt x="213655" y="245040"/>
                  </a:lnTo>
                  <a:lnTo>
                    <a:pt x="184030" y="278207"/>
                  </a:lnTo>
                  <a:lnTo>
                    <a:pt x="156300" y="313024"/>
                  </a:lnTo>
                  <a:lnTo>
                    <a:pt x="130548" y="349407"/>
                  </a:lnTo>
                  <a:lnTo>
                    <a:pt x="106858" y="387274"/>
                  </a:lnTo>
                  <a:lnTo>
                    <a:pt x="85311" y="426544"/>
                  </a:lnTo>
                  <a:lnTo>
                    <a:pt x="65990" y="467133"/>
                  </a:lnTo>
                  <a:lnTo>
                    <a:pt x="48977" y="508960"/>
                  </a:lnTo>
                  <a:lnTo>
                    <a:pt x="34355" y="551941"/>
                  </a:lnTo>
                  <a:lnTo>
                    <a:pt x="22207" y="595996"/>
                  </a:lnTo>
                  <a:lnTo>
                    <a:pt x="12615" y="641040"/>
                  </a:lnTo>
                  <a:lnTo>
                    <a:pt x="5661" y="686992"/>
                  </a:lnTo>
                  <a:lnTo>
                    <a:pt x="1429" y="733770"/>
                  </a:lnTo>
                  <a:lnTo>
                    <a:pt x="0" y="781291"/>
                  </a:lnTo>
                  <a:lnTo>
                    <a:pt x="1429" y="828820"/>
                  </a:lnTo>
                  <a:lnTo>
                    <a:pt x="5661" y="875604"/>
                  </a:lnTo>
                  <a:lnTo>
                    <a:pt x="12615" y="921562"/>
                  </a:lnTo>
                  <a:lnTo>
                    <a:pt x="22207" y="966611"/>
                  </a:lnTo>
                  <a:lnTo>
                    <a:pt x="34355" y="1010669"/>
                  </a:lnTo>
                  <a:lnTo>
                    <a:pt x="48977" y="1053654"/>
                  </a:lnTo>
                  <a:lnTo>
                    <a:pt x="65990" y="1095483"/>
                  </a:lnTo>
                  <a:lnTo>
                    <a:pt x="85311" y="1136074"/>
                  </a:lnTo>
                  <a:lnTo>
                    <a:pt x="106858" y="1175345"/>
                  </a:lnTo>
                  <a:lnTo>
                    <a:pt x="130548" y="1213212"/>
                  </a:lnTo>
                  <a:lnTo>
                    <a:pt x="156300" y="1249595"/>
                  </a:lnTo>
                  <a:lnTo>
                    <a:pt x="184030" y="1284411"/>
                  </a:lnTo>
                  <a:lnTo>
                    <a:pt x="213655" y="1317577"/>
                  </a:lnTo>
                  <a:lnTo>
                    <a:pt x="245095" y="1349011"/>
                  </a:lnTo>
                  <a:lnTo>
                    <a:pt x="278265" y="1378631"/>
                  </a:lnTo>
                  <a:lnTo>
                    <a:pt x="313084" y="1406354"/>
                  </a:lnTo>
                  <a:lnTo>
                    <a:pt x="349468" y="1432098"/>
                  </a:lnTo>
                  <a:lnTo>
                    <a:pt x="387336" y="1455781"/>
                  </a:lnTo>
                  <a:lnTo>
                    <a:pt x="426605" y="1477321"/>
                  </a:lnTo>
                  <a:lnTo>
                    <a:pt x="467193" y="1496635"/>
                  </a:lnTo>
                  <a:lnTo>
                    <a:pt x="509016" y="1513640"/>
                  </a:lnTo>
                  <a:lnTo>
                    <a:pt x="551993" y="1528256"/>
                  </a:lnTo>
                  <a:lnTo>
                    <a:pt x="596041" y="1540398"/>
                  </a:lnTo>
                  <a:lnTo>
                    <a:pt x="641077" y="1549986"/>
                  </a:lnTo>
                  <a:lnTo>
                    <a:pt x="687019" y="1556936"/>
                  </a:lnTo>
                  <a:lnTo>
                    <a:pt x="733784" y="1561166"/>
                  </a:lnTo>
                  <a:lnTo>
                    <a:pt x="781291" y="1562595"/>
                  </a:lnTo>
                  <a:lnTo>
                    <a:pt x="828827" y="1561166"/>
                  </a:lnTo>
                  <a:lnTo>
                    <a:pt x="875618" y="1556936"/>
                  </a:lnTo>
                  <a:lnTo>
                    <a:pt x="921584" y="1549986"/>
                  </a:lnTo>
                  <a:lnTo>
                    <a:pt x="966640" y="1540398"/>
                  </a:lnTo>
                  <a:lnTo>
                    <a:pt x="1010705" y="1528256"/>
                  </a:lnTo>
                  <a:lnTo>
                    <a:pt x="1053697" y="1513640"/>
                  </a:lnTo>
                  <a:lnTo>
                    <a:pt x="1095533" y="1496635"/>
                  </a:lnTo>
                  <a:lnTo>
                    <a:pt x="1136131" y="1477321"/>
                  </a:lnTo>
                  <a:lnTo>
                    <a:pt x="1175409" y="1455781"/>
                  </a:lnTo>
                  <a:lnTo>
                    <a:pt x="1213284" y="1432098"/>
                  </a:lnTo>
                  <a:lnTo>
                    <a:pt x="1249673" y="1406354"/>
                  </a:lnTo>
                  <a:lnTo>
                    <a:pt x="1284495" y="1378631"/>
                  </a:lnTo>
                  <a:lnTo>
                    <a:pt x="1317667" y="1349011"/>
                  </a:lnTo>
                  <a:lnTo>
                    <a:pt x="1349107" y="1317577"/>
                  </a:lnTo>
                  <a:lnTo>
                    <a:pt x="1378733" y="1284411"/>
                  </a:lnTo>
                  <a:lnTo>
                    <a:pt x="1406461" y="1249595"/>
                  </a:lnTo>
                  <a:lnTo>
                    <a:pt x="1432211" y="1213212"/>
                  </a:lnTo>
                  <a:lnTo>
                    <a:pt x="1455899" y="1175345"/>
                  </a:lnTo>
                  <a:lnTo>
                    <a:pt x="1477443" y="1136074"/>
                  </a:lnTo>
                  <a:lnTo>
                    <a:pt x="1496761" y="1095483"/>
                  </a:lnTo>
                  <a:lnTo>
                    <a:pt x="1513770" y="1053654"/>
                  </a:lnTo>
                  <a:lnTo>
                    <a:pt x="1528388" y="1010669"/>
                  </a:lnTo>
                  <a:lnTo>
                    <a:pt x="1540533" y="966611"/>
                  </a:lnTo>
                  <a:lnTo>
                    <a:pt x="1550123" y="921562"/>
                  </a:lnTo>
                  <a:lnTo>
                    <a:pt x="1557074" y="875604"/>
                  </a:lnTo>
                  <a:lnTo>
                    <a:pt x="1561306" y="828820"/>
                  </a:lnTo>
                  <a:lnTo>
                    <a:pt x="1562735" y="781291"/>
                  </a:lnTo>
                  <a:lnTo>
                    <a:pt x="1561306" y="733770"/>
                  </a:lnTo>
                  <a:lnTo>
                    <a:pt x="1557074" y="686992"/>
                  </a:lnTo>
                  <a:lnTo>
                    <a:pt x="1550123" y="641040"/>
                  </a:lnTo>
                  <a:lnTo>
                    <a:pt x="1540533" y="595996"/>
                  </a:lnTo>
                  <a:lnTo>
                    <a:pt x="1528388" y="551941"/>
                  </a:lnTo>
                  <a:lnTo>
                    <a:pt x="1513770" y="508960"/>
                  </a:lnTo>
                  <a:lnTo>
                    <a:pt x="1496761" y="467133"/>
                  </a:lnTo>
                  <a:lnTo>
                    <a:pt x="1477443" y="426544"/>
                  </a:lnTo>
                  <a:lnTo>
                    <a:pt x="1455899" y="387274"/>
                  </a:lnTo>
                  <a:lnTo>
                    <a:pt x="1432211" y="349407"/>
                  </a:lnTo>
                  <a:lnTo>
                    <a:pt x="1406461" y="313024"/>
                  </a:lnTo>
                  <a:lnTo>
                    <a:pt x="1378733" y="278207"/>
                  </a:lnTo>
                  <a:lnTo>
                    <a:pt x="1349107" y="245040"/>
                  </a:lnTo>
                  <a:lnTo>
                    <a:pt x="1317667" y="213605"/>
                  </a:lnTo>
                  <a:lnTo>
                    <a:pt x="1284495" y="183984"/>
                  </a:lnTo>
                  <a:lnTo>
                    <a:pt x="1249673" y="156258"/>
                  </a:lnTo>
                  <a:lnTo>
                    <a:pt x="1213284" y="130512"/>
                  </a:lnTo>
                  <a:lnTo>
                    <a:pt x="1175409" y="106827"/>
                  </a:lnTo>
                  <a:lnTo>
                    <a:pt x="1136131" y="85285"/>
                  </a:lnTo>
                  <a:lnTo>
                    <a:pt x="1095533" y="65969"/>
                  </a:lnTo>
                  <a:lnTo>
                    <a:pt x="1053697" y="48961"/>
                  </a:lnTo>
                  <a:lnTo>
                    <a:pt x="1010705" y="34344"/>
                  </a:lnTo>
                  <a:lnTo>
                    <a:pt x="966640" y="22200"/>
                  </a:lnTo>
                  <a:lnTo>
                    <a:pt x="921584" y="12611"/>
                  </a:lnTo>
                  <a:lnTo>
                    <a:pt x="875618" y="5659"/>
                  </a:lnTo>
                  <a:lnTo>
                    <a:pt x="828827" y="1428"/>
                  </a:lnTo>
                  <a:lnTo>
                    <a:pt x="78129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6" name="object 44">
              <a:extLst>
                <a:ext uri="{FF2B5EF4-FFF2-40B4-BE49-F238E27FC236}">
                  <a16:creationId xmlns:a16="http://schemas.microsoft.com/office/drawing/2014/main" id="{550D15BB-DAA9-C914-BDDA-E3B17DAC5122}"/>
                </a:ext>
              </a:extLst>
            </p:cNvPr>
            <p:cNvSpPr/>
            <p:nvPr/>
          </p:nvSpPr>
          <p:spPr>
            <a:xfrm>
              <a:off x="6647722" y="637289"/>
              <a:ext cx="1562735" cy="1562735"/>
            </a:xfrm>
            <a:custGeom>
              <a:avLst/>
              <a:gdLst/>
              <a:ahLst/>
              <a:cxnLst/>
              <a:rect l="l" t="t" r="r" b="b"/>
              <a:pathLst>
                <a:path w="1562734" h="1562735">
                  <a:moveTo>
                    <a:pt x="781291" y="1562595"/>
                  </a:moveTo>
                  <a:lnTo>
                    <a:pt x="828827" y="1561166"/>
                  </a:lnTo>
                  <a:lnTo>
                    <a:pt x="875618" y="1556936"/>
                  </a:lnTo>
                  <a:lnTo>
                    <a:pt x="921584" y="1549986"/>
                  </a:lnTo>
                  <a:lnTo>
                    <a:pt x="966640" y="1540398"/>
                  </a:lnTo>
                  <a:lnTo>
                    <a:pt x="1010705" y="1528256"/>
                  </a:lnTo>
                  <a:lnTo>
                    <a:pt x="1053697" y="1513640"/>
                  </a:lnTo>
                  <a:lnTo>
                    <a:pt x="1095533" y="1496635"/>
                  </a:lnTo>
                  <a:lnTo>
                    <a:pt x="1136131" y="1477321"/>
                  </a:lnTo>
                  <a:lnTo>
                    <a:pt x="1175409" y="1455781"/>
                  </a:lnTo>
                  <a:lnTo>
                    <a:pt x="1213284" y="1432098"/>
                  </a:lnTo>
                  <a:lnTo>
                    <a:pt x="1249673" y="1406354"/>
                  </a:lnTo>
                  <a:lnTo>
                    <a:pt x="1284495" y="1378631"/>
                  </a:lnTo>
                  <a:lnTo>
                    <a:pt x="1317667" y="1349011"/>
                  </a:lnTo>
                  <a:lnTo>
                    <a:pt x="1349107" y="1317577"/>
                  </a:lnTo>
                  <a:lnTo>
                    <a:pt x="1378733" y="1284411"/>
                  </a:lnTo>
                  <a:lnTo>
                    <a:pt x="1406461" y="1249595"/>
                  </a:lnTo>
                  <a:lnTo>
                    <a:pt x="1432211" y="1213212"/>
                  </a:lnTo>
                  <a:lnTo>
                    <a:pt x="1455899" y="1175345"/>
                  </a:lnTo>
                  <a:lnTo>
                    <a:pt x="1477443" y="1136074"/>
                  </a:lnTo>
                  <a:lnTo>
                    <a:pt x="1496761" y="1095483"/>
                  </a:lnTo>
                  <a:lnTo>
                    <a:pt x="1513770" y="1053654"/>
                  </a:lnTo>
                  <a:lnTo>
                    <a:pt x="1528388" y="1010669"/>
                  </a:lnTo>
                  <a:lnTo>
                    <a:pt x="1540533" y="966611"/>
                  </a:lnTo>
                  <a:lnTo>
                    <a:pt x="1550123" y="921562"/>
                  </a:lnTo>
                  <a:lnTo>
                    <a:pt x="1557074" y="875604"/>
                  </a:lnTo>
                  <a:lnTo>
                    <a:pt x="1561306" y="828820"/>
                  </a:lnTo>
                  <a:lnTo>
                    <a:pt x="1562735" y="781291"/>
                  </a:lnTo>
                  <a:lnTo>
                    <a:pt x="1561306" y="733770"/>
                  </a:lnTo>
                  <a:lnTo>
                    <a:pt x="1557074" y="686992"/>
                  </a:lnTo>
                  <a:lnTo>
                    <a:pt x="1550123" y="641040"/>
                  </a:lnTo>
                  <a:lnTo>
                    <a:pt x="1540533" y="595996"/>
                  </a:lnTo>
                  <a:lnTo>
                    <a:pt x="1528388" y="551941"/>
                  </a:lnTo>
                  <a:lnTo>
                    <a:pt x="1513770" y="508960"/>
                  </a:lnTo>
                  <a:lnTo>
                    <a:pt x="1496761" y="467133"/>
                  </a:lnTo>
                  <a:lnTo>
                    <a:pt x="1477443" y="426544"/>
                  </a:lnTo>
                  <a:lnTo>
                    <a:pt x="1455899" y="387274"/>
                  </a:lnTo>
                  <a:lnTo>
                    <a:pt x="1432211" y="349407"/>
                  </a:lnTo>
                  <a:lnTo>
                    <a:pt x="1406461" y="313024"/>
                  </a:lnTo>
                  <a:lnTo>
                    <a:pt x="1378733" y="278207"/>
                  </a:lnTo>
                  <a:lnTo>
                    <a:pt x="1349107" y="245040"/>
                  </a:lnTo>
                  <a:lnTo>
                    <a:pt x="1317667" y="213605"/>
                  </a:lnTo>
                  <a:lnTo>
                    <a:pt x="1284495" y="183984"/>
                  </a:lnTo>
                  <a:lnTo>
                    <a:pt x="1249673" y="156258"/>
                  </a:lnTo>
                  <a:lnTo>
                    <a:pt x="1213284" y="130512"/>
                  </a:lnTo>
                  <a:lnTo>
                    <a:pt x="1175409" y="106827"/>
                  </a:lnTo>
                  <a:lnTo>
                    <a:pt x="1136131" y="85285"/>
                  </a:lnTo>
                  <a:lnTo>
                    <a:pt x="1095533" y="65969"/>
                  </a:lnTo>
                  <a:lnTo>
                    <a:pt x="1053697" y="48961"/>
                  </a:lnTo>
                  <a:lnTo>
                    <a:pt x="1010705" y="34344"/>
                  </a:lnTo>
                  <a:lnTo>
                    <a:pt x="966640" y="22200"/>
                  </a:lnTo>
                  <a:lnTo>
                    <a:pt x="921584" y="12611"/>
                  </a:lnTo>
                  <a:lnTo>
                    <a:pt x="875618" y="5659"/>
                  </a:lnTo>
                  <a:lnTo>
                    <a:pt x="828827" y="1428"/>
                  </a:lnTo>
                  <a:lnTo>
                    <a:pt x="781291" y="0"/>
                  </a:lnTo>
                  <a:lnTo>
                    <a:pt x="733784" y="1428"/>
                  </a:lnTo>
                  <a:lnTo>
                    <a:pt x="687019" y="5659"/>
                  </a:lnTo>
                  <a:lnTo>
                    <a:pt x="641077" y="12611"/>
                  </a:lnTo>
                  <a:lnTo>
                    <a:pt x="596041" y="22200"/>
                  </a:lnTo>
                  <a:lnTo>
                    <a:pt x="551993" y="34344"/>
                  </a:lnTo>
                  <a:lnTo>
                    <a:pt x="509016" y="48961"/>
                  </a:lnTo>
                  <a:lnTo>
                    <a:pt x="467193" y="65969"/>
                  </a:lnTo>
                  <a:lnTo>
                    <a:pt x="426605" y="85285"/>
                  </a:lnTo>
                  <a:lnTo>
                    <a:pt x="387336" y="106827"/>
                  </a:lnTo>
                  <a:lnTo>
                    <a:pt x="349468" y="130512"/>
                  </a:lnTo>
                  <a:lnTo>
                    <a:pt x="313084" y="156258"/>
                  </a:lnTo>
                  <a:lnTo>
                    <a:pt x="278265" y="183984"/>
                  </a:lnTo>
                  <a:lnTo>
                    <a:pt x="245095" y="213605"/>
                  </a:lnTo>
                  <a:lnTo>
                    <a:pt x="213655" y="245040"/>
                  </a:lnTo>
                  <a:lnTo>
                    <a:pt x="184030" y="278207"/>
                  </a:lnTo>
                  <a:lnTo>
                    <a:pt x="156300" y="313024"/>
                  </a:lnTo>
                  <a:lnTo>
                    <a:pt x="130548" y="349407"/>
                  </a:lnTo>
                  <a:lnTo>
                    <a:pt x="106858" y="387274"/>
                  </a:lnTo>
                  <a:lnTo>
                    <a:pt x="85311" y="426544"/>
                  </a:lnTo>
                  <a:lnTo>
                    <a:pt x="65990" y="467133"/>
                  </a:lnTo>
                  <a:lnTo>
                    <a:pt x="48977" y="508960"/>
                  </a:lnTo>
                  <a:lnTo>
                    <a:pt x="34355" y="551941"/>
                  </a:lnTo>
                  <a:lnTo>
                    <a:pt x="22207" y="595996"/>
                  </a:lnTo>
                  <a:lnTo>
                    <a:pt x="12615" y="641040"/>
                  </a:lnTo>
                  <a:lnTo>
                    <a:pt x="5661" y="686992"/>
                  </a:lnTo>
                  <a:lnTo>
                    <a:pt x="1429" y="733770"/>
                  </a:lnTo>
                  <a:lnTo>
                    <a:pt x="0" y="781291"/>
                  </a:lnTo>
                  <a:lnTo>
                    <a:pt x="1429" y="828820"/>
                  </a:lnTo>
                  <a:lnTo>
                    <a:pt x="5661" y="875604"/>
                  </a:lnTo>
                  <a:lnTo>
                    <a:pt x="12615" y="921562"/>
                  </a:lnTo>
                  <a:lnTo>
                    <a:pt x="22207" y="966611"/>
                  </a:lnTo>
                  <a:lnTo>
                    <a:pt x="34355" y="1010669"/>
                  </a:lnTo>
                  <a:lnTo>
                    <a:pt x="48977" y="1053654"/>
                  </a:lnTo>
                  <a:lnTo>
                    <a:pt x="65990" y="1095483"/>
                  </a:lnTo>
                  <a:lnTo>
                    <a:pt x="85311" y="1136074"/>
                  </a:lnTo>
                  <a:lnTo>
                    <a:pt x="106858" y="1175345"/>
                  </a:lnTo>
                  <a:lnTo>
                    <a:pt x="130548" y="1213212"/>
                  </a:lnTo>
                  <a:lnTo>
                    <a:pt x="156300" y="1249595"/>
                  </a:lnTo>
                  <a:lnTo>
                    <a:pt x="184030" y="1284411"/>
                  </a:lnTo>
                  <a:lnTo>
                    <a:pt x="213655" y="1317577"/>
                  </a:lnTo>
                  <a:lnTo>
                    <a:pt x="245095" y="1349011"/>
                  </a:lnTo>
                  <a:lnTo>
                    <a:pt x="278265" y="1378631"/>
                  </a:lnTo>
                  <a:lnTo>
                    <a:pt x="313084" y="1406354"/>
                  </a:lnTo>
                  <a:lnTo>
                    <a:pt x="349468" y="1432098"/>
                  </a:lnTo>
                  <a:lnTo>
                    <a:pt x="387336" y="1455781"/>
                  </a:lnTo>
                  <a:lnTo>
                    <a:pt x="426605" y="1477321"/>
                  </a:lnTo>
                  <a:lnTo>
                    <a:pt x="467193" y="1496635"/>
                  </a:lnTo>
                  <a:lnTo>
                    <a:pt x="509016" y="1513640"/>
                  </a:lnTo>
                  <a:lnTo>
                    <a:pt x="551993" y="1528256"/>
                  </a:lnTo>
                  <a:lnTo>
                    <a:pt x="596041" y="1540398"/>
                  </a:lnTo>
                  <a:lnTo>
                    <a:pt x="641077" y="1549986"/>
                  </a:lnTo>
                  <a:lnTo>
                    <a:pt x="687019" y="1556936"/>
                  </a:lnTo>
                  <a:lnTo>
                    <a:pt x="733784" y="1561166"/>
                  </a:lnTo>
                  <a:lnTo>
                    <a:pt x="781291" y="1562595"/>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7" name="object 45">
              <a:extLst>
                <a:ext uri="{FF2B5EF4-FFF2-40B4-BE49-F238E27FC236}">
                  <a16:creationId xmlns:a16="http://schemas.microsoft.com/office/drawing/2014/main" id="{84563E6B-203C-97D4-8CD4-7B1FEEE2D0F0}"/>
                </a:ext>
              </a:extLst>
            </p:cNvPr>
            <p:cNvSpPr/>
            <p:nvPr/>
          </p:nvSpPr>
          <p:spPr>
            <a:xfrm>
              <a:off x="6761939" y="752787"/>
              <a:ext cx="1333500" cy="1333500"/>
            </a:xfrm>
            <a:custGeom>
              <a:avLst/>
              <a:gdLst/>
              <a:ahLst/>
              <a:cxnLst/>
              <a:rect l="l" t="t" r="r" b="b"/>
              <a:pathLst>
                <a:path w="1333500" h="1333500">
                  <a:moveTo>
                    <a:pt x="666508" y="0"/>
                  </a:moveTo>
                  <a:lnTo>
                    <a:pt x="618973" y="1676"/>
                  </a:lnTo>
                  <a:lnTo>
                    <a:pt x="572330" y="6631"/>
                  </a:lnTo>
                  <a:lnTo>
                    <a:pt x="526692" y="14751"/>
                  </a:lnTo>
                  <a:lnTo>
                    <a:pt x="482174" y="25920"/>
                  </a:lnTo>
                  <a:lnTo>
                    <a:pt x="438888" y="40027"/>
                  </a:lnTo>
                  <a:lnTo>
                    <a:pt x="396948" y="56957"/>
                  </a:lnTo>
                  <a:lnTo>
                    <a:pt x="356468" y="76597"/>
                  </a:lnTo>
                  <a:lnTo>
                    <a:pt x="317561" y="98833"/>
                  </a:lnTo>
                  <a:lnTo>
                    <a:pt x="280341" y="123551"/>
                  </a:lnTo>
                  <a:lnTo>
                    <a:pt x="244922" y="150637"/>
                  </a:lnTo>
                  <a:lnTo>
                    <a:pt x="211417" y="179978"/>
                  </a:lnTo>
                  <a:lnTo>
                    <a:pt x="179939" y="211461"/>
                  </a:lnTo>
                  <a:lnTo>
                    <a:pt x="150603" y="244971"/>
                  </a:lnTo>
                  <a:lnTo>
                    <a:pt x="123522" y="280394"/>
                  </a:lnTo>
                  <a:lnTo>
                    <a:pt x="98809" y="317618"/>
                  </a:lnTo>
                  <a:lnTo>
                    <a:pt x="76578" y="356528"/>
                  </a:lnTo>
                  <a:lnTo>
                    <a:pt x="56943" y="397012"/>
                  </a:lnTo>
                  <a:lnTo>
                    <a:pt x="40017" y="438954"/>
                  </a:lnTo>
                  <a:lnTo>
                    <a:pt x="25913" y="482241"/>
                  </a:lnTo>
                  <a:lnTo>
                    <a:pt x="14746" y="526760"/>
                  </a:lnTo>
                  <a:lnTo>
                    <a:pt x="6629" y="572398"/>
                  </a:lnTo>
                  <a:lnTo>
                    <a:pt x="1676" y="619039"/>
                  </a:lnTo>
                  <a:lnTo>
                    <a:pt x="0" y="666572"/>
                  </a:lnTo>
                  <a:lnTo>
                    <a:pt x="1676" y="714107"/>
                  </a:lnTo>
                  <a:lnTo>
                    <a:pt x="6629" y="760751"/>
                  </a:lnTo>
                  <a:lnTo>
                    <a:pt x="14746" y="806391"/>
                  </a:lnTo>
                  <a:lnTo>
                    <a:pt x="25913" y="850912"/>
                  </a:lnTo>
                  <a:lnTo>
                    <a:pt x="40017" y="894201"/>
                  </a:lnTo>
                  <a:lnTo>
                    <a:pt x="56943" y="936145"/>
                  </a:lnTo>
                  <a:lnTo>
                    <a:pt x="76578" y="976629"/>
                  </a:lnTo>
                  <a:lnTo>
                    <a:pt x="98809" y="1015540"/>
                  </a:lnTo>
                  <a:lnTo>
                    <a:pt x="123522" y="1052764"/>
                  </a:lnTo>
                  <a:lnTo>
                    <a:pt x="150603" y="1088189"/>
                  </a:lnTo>
                  <a:lnTo>
                    <a:pt x="179939" y="1121699"/>
                  </a:lnTo>
                  <a:lnTo>
                    <a:pt x="211417" y="1153181"/>
                  </a:lnTo>
                  <a:lnTo>
                    <a:pt x="244922" y="1182522"/>
                  </a:lnTo>
                  <a:lnTo>
                    <a:pt x="280341" y="1209608"/>
                  </a:lnTo>
                  <a:lnTo>
                    <a:pt x="317561" y="1234326"/>
                  </a:lnTo>
                  <a:lnTo>
                    <a:pt x="356468" y="1256561"/>
                  </a:lnTo>
                  <a:lnTo>
                    <a:pt x="396948" y="1276200"/>
                  </a:lnTo>
                  <a:lnTo>
                    <a:pt x="438888" y="1293130"/>
                  </a:lnTo>
                  <a:lnTo>
                    <a:pt x="482174" y="1307237"/>
                  </a:lnTo>
                  <a:lnTo>
                    <a:pt x="526692" y="1318406"/>
                  </a:lnTo>
                  <a:lnTo>
                    <a:pt x="572330" y="1326525"/>
                  </a:lnTo>
                  <a:lnTo>
                    <a:pt x="618973" y="1331480"/>
                  </a:lnTo>
                  <a:lnTo>
                    <a:pt x="666508" y="1333157"/>
                  </a:lnTo>
                  <a:lnTo>
                    <a:pt x="714059" y="1331480"/>
                  </a:lnTo>
                  <a:lnTo>
                    <a:pt x="760717" y="1326525"/>
                  </a:lnTo>
                  <a:lnTo>
                    <a:pt x="806368" y="1318406"/>
                  </a:lnTo>
                  <a:lnTo>
                    <a:pt x="850899" y="1307237"/>
                  </a:lnTo>
                  <a:lnTo>
                    <a:pt x="894196" y="1293130"/>
                  </a:lnTo>
                  <a:lnTo>
                    <a:pt x="936146" y="1276200"/>
                  </a:lnTo>
                  <a:lnTo>
                    <a:pt x="976636" y="1256561"/>
                  </a:lnTo>
                  <a:lnTo>
                    <a:pt x="1015551" y="1234326"/>
                  </a:lnTo>
                  <a:lnTo>
                    <a:pt x="1052778" y="1209608"/>
                  </a:lnTo>
                  <a:lnTo>
                    <a:pt x="1088204" y="1182522"/>
                  </a:lnTo>
                  <a:lnTo>
                    <a:pt x="1121714" y="1153181"/>
                  </a:lnTo>
                  <a:lnTo>
                    <a:pt x="1153197" y="1121699"/>
                  </a:lnTo>
                  <a:lnTo>
                    <a:pt x="1182537" y="1088189"/>
                  </a:lnTo>
                  <a:lnTo>
                    <a:pt x="1209622" y="1052764"/>
                  </a:lnTo>
                  <a:lnTo>
                    <a:pt x="1234338" y="1015540"/>
                  </a:lnTo>
                  <a:lnTo>
                    <a:pt x="1256572" y="976629"/>
                  </a:lnTo>
                  <a:lnTo>
                    <a:pt x="1276209" y="936145"/>
                  </a:lnTo>
                  <a:lnTo>
                    <a:pt x="1293137" y="894201"/>
                  </a:lnTo>
                  <a:lnTo>
                    <a:pt x="1307241" y="850912"/>
                  </a:lnTo>
                  <a:lnTo>
                    <a:pt x="1318409" y="806391"/>
                  </a:lnTo>
                  <a:lnTo>
                    <a:pt x="1326526" y="760751"/>
                  </a:lnTo>
                  <a:lnTo>
                    <a:pt x="1331480" y="714107"/>
                  </a:lnTo>
                  <a:lnTo>
                    <a:pt x="1333157" y="666572"/>
                  </a:lnTo>
                  <a:lnTo>
                    <a:pt x="1331480" y="619039"/>
                  </a:lnTo>
                  <a:lnTo>
                    <a:pt x="1326526" y="572398"/>
                  </a:lnTo>
                  <a:lnTo>
                    <a:pt x="1318409" y="526760"/>
                  </a:lnTo>
                  <a:lnTo>
                    <a:pt x="1307241" y="482241"/>
                  </a:lnTo>
                  <a:lnTo>
                    <a:pt x="1293137" y="438954"/>
                  </a:lnTo>
                  <a:lnTo>
                    <a:pt x="1276209" y="397012"/>
                  </a:lnTo>
                  <a:lnTo>
                    <a:pt x="1256572" y="356528"/>
                  </a:lnTo>
                  <a:lnTo>
                    <a:pt x="1234338" y="317618"/>
                  </a:lnTo>
                  <a:lnTo>
                    <a:pt x="1209622" y="280394"/>
                  </a:lnTo>
                  <a:lnTo>
                    <a:pt x="1182537" y="244971"/>
                  </a:lnTo>
                  <a:lnTo>
                    <a:pt x="1153197" y="211461"/>
                  </a:lnTo>
                  <a:lnTo>
                    <a:pt x="1121714" y="179978"/>
                  </a:lnTo>
                  <a:lnTo>
                    <a:pt x="1088204" y="150637"/>
                  </a:lnTo>
                  <a:lnTo>
                    <a:pt x="1052778" y="123551"/>
                  </a:lnTo>
                  <a:lnTo>
                    <a:pt x="1015551" y="98833"/>
                  </a:lnTo>
                  <a:lnTo>
                    <a:pt x="976636" y="76597"/>
                  </a:lnTo>
                  <a:lnTo>
                    <a:pt x="936146" y="56957"/>
                  </a:lnTo>
                  <a:lnTo>
                    <a:pt x="894196" y="40027"/>
                  </a:lnTo>
                  <a:lnTo>
                    <a:pt x="850899" y="25920"/>
                  </a:lnTo>
                  <a:lnTo>
                    <a:pt x="806368" y="14751"/>
                  </a:lnTo>
                  <a:lnTo>
                    <a:pt x="760717" y="6631"/>
                  </a:lnTo>
                  <a:lnTo>
                    <a:pt x="714059" y="1676"/>
                  </a:lnTo>
                  <a:lnTo>
                    <a:pt x="66650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8" name="object 46">
              <a:extLst>
                <a:ext uri="{FF2B5EF4-FFF2-40B4-BE49-F238E27FC236}">
                  <a16:creationId xmlns:a16="http://schemas.microsoft.com/office/drawing/2014/main" id="{E2BB43E7-8E07-40B5-A276-3FFDEF3F3333}"/>
                </a:ext>
              </a:extLst>
            </p:cNvPr>
            <p:cNvSpPr/>
            <p:nvPr/>
          </p:nvSpPr>
          <p:spPr>
            <a:xfrm>
              <a:off x="6761939" y="752787"/>
              <a:ext cx="1333500" cy="1333500"/>
            </a:xfrm>
            <a:custGeom>
              <a:avLst/>
              <a:gdLst/>
              <a:ahLst/>
              <a:cxnLst/>
              <a:rect l="l" t="t" r="r" b="b"/>
              <a:pathLst>
                <a:path w="1333500" h="1333500">
                  <a:moveTo>
                    <a:pt x="666508" y="1333157"/>
                  </a:moveTo>
                  <a:lnTo>
                    <a:pt x="714059" y="1331480"/>
                  </a:lnTo>
                  <a:lnTo>
                    <a:pt x="760717" y="1326525"/>
                  </a:lnTo>
                  <a:lnTo>
                    <a:pt x="806368" y="1318406"/>
                  </a:lnTo>
                  <a:lnTo>
                    <a:pt x="850899" y="1307237"/>
                  </a:lnTo>
                  <a:lnTo>
                    <a:pt x="894196" y="1293130"/>
                  </a:lnTo>
                  <a:lnTo>
                    <a:pt x="936146" y="1276200"/>
                  </a:lnTo>
                  <a:lnTo>
                    <a:pt x="976636" y="1256561"/>
                  </a:lnTo>
                  <a:lnTo>
                    <a:pt x="1015551" y="1234326"/>
                  </a:lnTo>
                  <a:lnTo>
                    <a:pt x="1052778" y="1209608"/>
                  </a:lnTo>
                  <a:lnTo>
                    <a:pt x="1088204" y="1182522"/>
                  </a:lnTo>
                  <a:lnTo>
                    <a:pt x="1121714" y="1153181"/>
                  </a:lnTo>
                  <a:lnTo>
                    <a:pt x="1153197" y="1121699"/>
                  </a:lnTo>
                  <a:lnTo>
                    <a:pt x="1182537" y="1088189"/>
                  </a:lnTo>
                  <a:lnTo>
                    <a:pt x="1209622" y="1052764"/>
                  </a:lnTo>
                  <a:lnTo>
                    <a:pt x="1234338" y="1015540"/>
                  </a:lnTo>
                  <a:lnTo>
                    <a:pt x="1256572" y="976629"/>
                  </a:lnTo>
                  <a:lnTo>
                    <a:pt x="1276209" y="936145"/>
                  </a:lnTo>
                  <a:lnTo>
                    <a:pt x="1293137" y="894201"/>
                  </a:lnTo>
                  <a:lnTo>
                    <a:pt x="1307241" y="850912"/>
                  </a:lnTo>
                  <a:lnTo>
                    <a:pt x="1318409" y="806391"/>
                  </a:lnTo>
                  <a:lnTo>
                    <a:pt x="1326526" y="760751"/>
                  </a:lnTo>
                  <a:lnTo>
                    <a:pt x="1331480" y="714107"/>
                  </a:lnTo>
                  <a:lnTo>
                    <a:pt x="1333157" y="666572"/>
                  </a:lnTo>
                  <a:lnTo>
                    <a:pt x="1331480" y="619039"/>
                  </a:lnTo>
                  <a:lnTo>
                    <a:pt x="1326526" y="572398"/>
                  </a:lnTo>
                  <a:lnTo>
                    <a:pt x="1318409" y="526760"/>
                  </a:lnTo>
                  <a:lnTo>
                    <a:pt x="1307241" y="482241"/>
                  </a:lnTo>
                  <a:lnTo>
                    <a:pt x="1293137" y="438954"/>
                  </a:lnTo>
                  <a:lnTo>
                    <a:pt x="1276209" y="397012"/>
                  </a:lnTo>
                  <a:lnTo>
                    <a:pt x="1256572" y="356528"/>
                  </a:lnTo>
                  <a:lnTo>
                    <a:pt x="1234338" y="317618"/>
                  </a:lnTo>
                  <a:lnTo>
                    <a:pt x="1209622" y="280394"/>
                  </a:lnTo>
                  <a:lnTo>
                    <a:pt x="1182537" y="244971"/>
                  </a:lnTo>
                  <a:lnTo>
                    <a:pt x="1153197" y="211461"/>
                  </a:lnTo>
                  <a:lnTo>
                    <a:pt x="1121714" y="179978"/>
                  </a:lnTo>
                  <a:lnTo>
                    <a:pt x="1088204" y="150637"/>
                  </a:lnTo>
                  <a:lnTo>
                    <a:pt x="1052778" y="123551"/>
                  </a:lnTo>
                  <a:lnTo>
                    <a:pt x="1015551" y="98833"/>
                  </a:lnTo>
                  <a:lnTo>
                    <a:pt x="976636" y="76597"/>
                  </a:lnTo>
                  <a:lnTo>
                    <a:pt x="936146" y="56957"/>
                  </a:lnTo>
                  <a:lnTo>
                    <a:pt x="894196" y="40027"/>
                  </a:lnTo>
                  <a:lnTo>
                    <a:pt x="850899" y="25920"/>
                  </a:lnTo>
                  <a:lnTo>
                    <a:pt x="806368" y="14751"/>
                  </a:lnTo>
                  <a:lnTo>
                    <a:pt x="760717" y="6631"/>
                  </a:lnTo>
                  <a:lnTo>
                    <a:pt x="714059" y="1676"/>
                  </a:lnTo>
                  <a:lnTo>
                    <a:pt x="666508" y="0"/>
                  </a:lnTo>
                  <a:lnTo>
                    <a:pt x="618973" y="1676"/>
                  </a:lnTo>
                  <a:lnTo>
                    <a:pt x="572330" y="6631"/>
                  </a:lnTo>
                  <a:lnTo>
                    <a:pt x="526692" y="14751"/>
                  </a:lnTo>
                  <a:lnTo>
                    <a:pt x="482174" y="25920"/>
                  </a:lnTo>
                  <a:lnTo>
                    <a:pt x="438888" y="40027"/>
                  </a:lnTo>
                  <a:lnTo>
                    <a:pt x="396948" y="56957"/>
                  </a:lnTo>
                  <a:lnTo>
                    <a:pt x="356468" y="76597"/>
                  </a:lnTo>
                  <a:lnTo>
                    <a:pt x="317561" y="98833"/>
                  </a:lnTo>
                  <a:lnTo>
                    <a:pt x="280341" y="123551"/>
                  </a:lnTo>
                  <a:lnTo>
                    <a:pt x="244922" y="150637"/>
                  </a:lnTo>
                  <a:lnTo>
                    <a:pt x="211417" y="179978"/>
                  </a:lnTo>
                  <a:lnTo>
                    <a:pt x="179939" y="211461"/>
                  </a:lnTo>
                  <a:lnTo>
                    <a:pt x="150603" y="244971"/>
                  </a:lnTo>
                  <a:lnTo>
                    <a:pt x="123522" y="280394"/>
                  </a:lnTo>
                  <a:lnTo>
                    <a:pt x="98809" y="317618"/>
                  </a:lnTo>
                  <a:lnTo>
                    <a:pt x="76578" y="356528"/>
                  </a:lnTo>
                  <a:lnTo>
                    <a:pt x="56943" y="397012"/>
                  </a:lnTo>
                  <a:lnTo>
                    <a:pt x="40017" y="438954"/>
                  </a:lnTo>
                  <a:lnTo>
                    <a:pt x="25913" y="482241"/>
                  </a:lnTo>
                  <a:lnTo>
                    <a:pt x="14746" y="526760"/>
                  </a:lnTo>
                  <a:lnTo>
                    <a:pt x="6629" y="572398"/>
                  </a:lnTo>
                  <a:lnTo>
                    <a:pt x="1676" y="619039"/>
                  </a:lnTo>
                  <a:lnTo>
                    <a:pt x="0" y="666572"/>
                  </a:lnTo>
                  <a:lnTo>
                    <a:pt x="1676" y="714107"/>
                  </a:lnTo>
                  <a:lnTo>
                    <a:pt x="6629" y="760751"/>
                  </a:lnTo>
                  <a:lnTo>
                    <a:pt x="14746" y="806391"/>
                  </a:lnTo>
                  <a:lnTo>
                    <a:pt x="25913" y="850912"/>
                  </a:lnTo>
                  <a:lnTo>
                    <a:pt x="40017" y="894201"/>
                  </a:lnTo>
                  <a:lnTo>
                    <a:pt x="56943" y="936145"/>
                  </a:lnTo>
                  <a:lnTo>
                    <a:pt x="76578" y="976629"/>
                  </a:lnTo>
                  <a:lnTo>
                    <a:pt x="98809" y="1015540"/>
                  </a:lnTo>
                  <a:lnTo>
                    <a:pt x="123522" y="1052764"/>
                  </a:lnTo>
                  <a:lnTo>
                    <a:pt x="150603" y="1088189"/>
                  </a:lnTo>
                  <a:lnTo>
                    <a:pt x="179939" y="1121699"/>
                  </a:lnTo>
                  <a:lnTo>
                    <a:pt x="211417" y="1153181"/>
                  </a:lnTo>
                  <a:lnTo>
                    <a:pt x="244922" y="1182522"/>
                  </a:lnTo>
                  <a:lnTo>
                    <a:pt x="280341" y="1209608"/>
                  </a:lnTo>
                  <a:lnTo>
                    <a:pt x="317561" y="1234326"/>
                  </a:lnTo>
                  <a:lnTo>
                    <a:pt x="356468" y="1256561"/>
                  </a:lnTo>
                  <a:lnTo>
                    <a:pt x="396948" y="1276200"/>
                  </a:lnTo>
                  <a:lnTo>
                    <a:pt x="438888" y="1293130"/>
                  </a:lnTo>
                  <a:lnTo>
                    <a:pt x="482174" y="1307237"/>
                  </a:lnTo>
                  <a:lnTo>
                    <a:pt x="526692" y="1318406"/>
                  </a:lnTo>
                  <a:lnTo>
                    <a:pt x="572330" y="1326525"/>
                  </a:lnTo>
                  <a:lnTo>
                    <a:pt x="618973" y="1331480"/>
                  </a:lnTo>
                  <a:lnTo>
                    <a:pt x="666508" y="1333157"/>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49" name="object 47">
              <a:extLst>
                <a:ext uri="{FF2B5EF4-FFF2-40B4-BE49-F238E27FC236}">
                  <a16:creationId xmlns:a16="http://schemas.microsoft.com/office/drawing/2014/main" id="{1B27E376-CA78-4C0E-7FD9-528A3F7115AB}"/>
                </a:ext>
              </a:extLst>
            </p:cNvPr>
            <p:cNvSpPr/>
            <p:nvPr/>
          </p:nvSpPr>
          <p:spPr>
            <a:xfrm>
              <a:off x="6824487" y="815340"/>
              <a:ext cx="1208405" cy="1208405"/>
            </a:xfrm>
            <a:custGeom>
              <a:avLst/>
              <a:gdLst/>
              <a:ahLst/>
              <a:cxnLst/>
              <a:rect l="l" t="t" r="r" b="b"/>
              <a:pathLst>
                <a:path w="1208404" h="1208405">
                  <a:moveTo>
                    <a:pt x="603961" y="0"/>
                  </a:moveTo>
                  <a:lnTo>
                    <a:pt x="556835" y="1820"/>
                  </a:lnTo>
                  <a:lnTo>
                    <a:pt x="510688" y="7192"/>
                  </a:lnTo>
                  <a:lnTo>
                    <a:pt x="465656" y="15980"/>
                  </a:lnTo>
                  <a:lnTo>
                    <a:pt x="421874" y="28048"/>
                  </a:lnTo>
                  <a:lnTo>
                    <a:pt x="379477" y="43261"/>
                  </a:lnTo>
                  <a:lnTo>
                    <a:pt x="338601" y="61485"/>
                  </a:lnTo>
                  <a:lnTo>
                    <a:pt x="299381" y="82583"/>
                  </a:lnTo>
                  <a:lnTo>
                    <a:pt x="261952" y="106420"/>
                  </a:lnTo>
                  <a:lnTo>
                    <a:pt x="226451" y="132862"/>
                  </a:lnTo>
                  <a:lnTo>
                    <a:pt x="193011" y="161772"/>
                  </a:lnTo>
                  <a:lnTo>
                    <a:pt x="161770" y="193016"/>
                  </a:lnTo>
                  <a:lnTo>
                    <a:pt x="132861" y="226457"/>
                  </a:lnTo>
                  <a:lnTo>
                    <a:pt x="106420" y="261962"/>
                  </a:lnTo>
                  <a:lnTo>
                    <a:pt x="82583" y="299394"/>
                  </a:lnTo>
                  <a:lnTo>
                    <a:pt x="61486" y="338618"/>
                  </a:lnTo>
                  <a:lnTo>
                    <a:pt x="43262" y="379500"/>
                  </a:lnTo>
                  <a:lnTo>
                    <a:pt x="28049" y="421902"/>
                  </a:lnTo>
                  <a:lnTo>
                    <a:pt x="15980" y="465692"/>
                  </a:lnTo>
                  <a:lnTo>
                    <a:pt x="7192" y="510732"/>
                  </a:lnTo>
                  <a:lnTo>
                    <a:pt x="1820" y="556888"/>
                  </a:lnTo>
                  <a:lnTo>
                    <a:pt x="0" y="604024"/>
                  </a:lnTo>
                  <a:lnTo>
                    <a:pt x="1820" y="651158"/>
                  </a:lnTo>
                  <a:lnTo>
                    <a:pt x="7192" y="697312"/>
                  </a:lnTo>
                  <a:lnTo>
                    <a:pt x="15980" y="742349"/>
                  </a:lnTo>
                  <a:lnTo>
                    <a:pt x="28049" y="786135"/>
                  </a:lnTo>
                  <a:lnTo>
                    <a:pt x="43262" y="828534"/>
                  </a:lnTo>
                  <a:lnTo>
                    <a:pt x="61486" y="869412"/>
                  </a:lnTo>
                  <a:lnTo>
                    <a:pt x="82583" y="908632"/>
                  </a:lnTo>
                  <a:lnTo>
                    <a:pt x="106420" y="946060"/>
                  </a:lnTo>
                  <a:lnTo>
                    <a:pt x="132861" y="981561"/>
                  </a:lnTo>
                  <a:lnTo>
                    <a:pt x="161770" y="1014998"/>
                  </a:lnTo>
                  <a:lnTo>
                    <a:pt x="193011" y="1046238"/>
                  </a:lnTo>
                  <a:lnTo>
                    <a:pt x="226451" y="1075144"/>
                  </a:lnTo>
                  <a:lnTo>
                    <a:pt x="261952" y="1101582"/>
                  </a:lnTo>
                  <a:lnTo>
                    <a:pt x="299381" y="1125416"/>
                  </a:lnTo>
                  <a:lnTo>
                    <a:pt x="338601" y="1146510"/>
                  </a:lnTo>
                  <a:lnTo>
                    <a:pt x="379477" y="1164731"/>
                  </a:lnTo>
                  <a:lnTo>
                    <a:pt x="421874" y="1179942"/>
                  </a:lnTo>
                  <a:lnTo>
                    <a:pt x="465656" y="1192008"/>
                  </a:lnTo>
                  <a:lnTo>
                    <a:pt x="510688" y="1200794"/>
                  </a:lnTo>
                  <a:lnTo>
                    <a:pt x="556835" y="1206165"/>
                  </a:lnTo>
                  <a:lnTo>
                    <a:pt x="603961" y="1207985"/>
                  </a:lnTo>
                  <a:lnTo>
                    <a:pt x="651106" y="1206165"/>
                  </a:lnTo>
                  <a:lnTo>
                    <a:pt x="697269" y="1200794"/>
                  </a:lnTo>
                  <a:lnTo>
                    <a:pt x="742317" y="1192008"/>
                  </a:lnTo>
                  <a:lnTo>
                    <a:pt x="786112" y="1179942"/>
                  </a:lnTo>
                  <a:lnTo>
                    <a:pt x="828521" y="1164731"/>
                  </a:lnTo>
                  <a:lnTo>
                    <a:pt x="869407" y="1146510"/>
                  </a:lnTo>
                  <a:lnTo>
                    <a:pt x="908636" y="1125416"/>
                  </a:lnTo>
                  <a:lnTo>
                    <a:pt x="946071" y="1101582"/>
                  </a:lnTo>
                  <a:lnTo>
                    <a:pt x="981579" y="1075144"/>
                  </a:lnTo>
                  <a:lnTo>
                    <a:pt x="1015024" y="1046238"/>
                  </a:lnTo>
                  <a:lnTo>
                    <a:pt x="1046270" y="1014998"/>
                  </a:lnTo>
                  <a:lnTo>
                    <a:pt x="1075182" y="981561"/>
                  </a:lnTo>
                  <a:lnTo>
                    <a:pt x="1101625" y="946060"/>
                  </a:lnTo>
                  <a:lnTo>
                    <a:pt x="1125463" y="908632"/>
                  </a:lnTo>
                  <a:lnTo>
                    <a:pt x="1146562" y="869412"/>
                  </a:lnTo>
                  <a:lnTo>
                    <a:pt x="1164786" y="828534"/>
                  </a:lnTo>
                  <a:lnTo>
                    <a:pt x="1180000" y="786135"/>
                  </a:lnTo>
                  <a:lnTo>
                    <a:pt x="1192069" y="742349"/>
                  </a:lnTo>
                  <a:lnTo>
                    <a:pt x="1200856" y="697312"/>
                  </a:lnTo>
                  <a:lnTo>
                    <a:pt x="1206228" y="651158"/>
                  </a:lnTo>
                  <a:lnTo>
                    <a:pt x="1208049" y="604024"/>
                  </a:lnTo>
                  <a:lnTo>
                    <a:pt x="1206228" y="556888"/>
                  </a:lnTo>
                  <a:lnTo>
                    <a:pt x="1200856" y="510732"/>
                  </a:lnTo>
                  <a:lnTo>
                    <a:pt x="1192069" y="465692"/>
                  </a:lnTo>
                  <a:lnTo>
                    <a:pt x="1180000" y="421902"/>
                  </a:lnTo>
                  <a:lnTo>
                    <a:pt x="1164786" y="379500"/>
                  </a:lnTo>
                  <a:lnTo>
                    <a:pt x="1146562" y="338618"/>
                  </a:lnTo>
                  <a:lnTo>
                    <a:pt x="1125463" y="299394"/>
                  </a:lnTo>
                  <a:lnTo>
                    <a:pt x="1101625" y="261962"/>
                  </a:lnTo>
                  <a:lnTo>
                    <a:pt x="1075182" y="226457"/>
                  </a:lnTo>
                  <a:lnTo>
                    <a:pt x="1046270" y="193016"/>
                  </a:lnTo>
                  <a:lnTo>
                    <a:pt x="1015024" y="161772"/>
                  </a:lnTo>
                  <a:lnTo>
                    <a:pt x="981579" y="132862"/>
                  </a:lnTo>
                  <a:lnTo>
                    <a:pt x="946071" y="106420"/>
                  </a:lnTo>
                  <a:lnTo>
                    <a:pt x="908636" y="82583"/>
                  </a:lnTo>
                  <a:lnTo>
                    <a:pt x="869407" y="61485"/>
                  </a:lnTo>
                  <a:lnTo>
                    <a:pt x="828521" y="43261"/>
                  </a:lnTo>
                  <a:lnTo>
                    <a:pt x="786112" y="28048"/>
                  </a:lnTo>
                  <a:lnTo>
                    <a:pt x="742317" y="15980"/>
                  </a:lnTo>
                  <a:lnTo>
                    <a:pt x="697269" y="7192"/>
                  </a:lnTo>
                  <a:lnTo>
                    <a:pt x="651106" y="1820"/>
                  </a:lnTo>
                  <a:lnTo>
                    <a:pt x="603961" y="0"/>
                  </a:lnTo>
                  <a:close/>
                </a:path>
              </a:pathLst>
            </a:custGeom>
            <a:solidFill>
              <a:srgbClr val="6A9BC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0" name="object 48">
              <a:extLst>
                <a:ext uri="{FF2B5EF4-FFF2-40B4-BE49-F238E27FC236}">
                  <a16:creationId xmlns:a16="http://schemas.microsoft.com/office/drawing/2014/main" id="{BBB8E660-A4D8-A7EE-4EDD-0BCD431B13EE}"/>
                </a:ext>
              </a:extLst>
            </p:cNvPr>
            <p:cNvSpPr/>
            <p:nvPr/>
          </p:nvSpPr>
          <p:spPr>
            <a:xfrm>
              <a:off x="6215283" y="8350059"/>
              <a:ext cx="1102360" cy="1102360"/>
            </a:xfrm>
            <a:custGeom>
              <a:avLst/>
              <a:gdLst/>
              <a:ahLst/>
              <a:cxnLst/>
              <a:rect l="l" t="t" r="r" b="b"/>
              <a:pathLst>
                <a:path w="1102359" h="1102359">
                  <a:moveTo>
                    <a:pt x="550938" y="0"/>
                  </a:moveTo>
                  <a:lnTo>
                    <a:pt x="503478" y="2026"/>
                  </a:lnTo>
                  <a:lnTo>
                    <a:pt x="457124" y="7994"/>
                  </a:lnTo>
                  <a:lnTo>
                    <a:pt x="412043" y="17738"/>
                  </a:lnTo>
                  <a:lnTo>
                    <a:pt x="368402" y="31090"/>
                  </a:lnTo>
                  <a:lnTo>
                    <a:pt x="326368" y="47883"/>
                  </a:lnTo>
                  <a:lnTo>
                    <a:pt x="286107" y="67951"/>
                  </a:lnTo>
                  <a:lnTo>
                    <a:pt x="247787" y="91127"/>
                  </a:lnTo>
                  <a:lnTo>
                    <a:pt x="211573" y="117244"/>
                  </a:lnTo>
                  <a:lnTo>
                    <a:pt x="177634" y="146135"/>
                  </a:lnTo>
                  <a:lnTo>
                    <a:pt x="146135" y="177634"/>
                  </a:lnTo>
                  <a:lnTo>
                    <a:pt x="117244" y="211573"/>
                  </a:lnTo>
                  <a:lnTo>
                    <a:pt x="91127" y="247787"/>
                  </a:lnTo>
                  <a:lnTo>
                    <a:pt x="67951" y="286107"/>
                  </a:lnTo>
                  <a:lnTo>
                    <a:pt x="47883" y="326368"/>
                  </a:lnTo>
                  <a:lnTo>
                    <a:pt x="31090" y="368402"/>
                  </a:lnTo>
                  <a:lnTo>
                    <a:pt x="17738" y="412043"/>
                  </a:lnTo>
                  <a:lnTo>
                    <a:pt x="7994" y="457124"/>
                  </a:lnTo>
                  <a:lnTo>
                    <a:pt x="2026" y="503478"/>
                  </a:lnTo>
                  <a:lnTo>
                    <a:pt x="0" y="550938"/>
                  </a:lnTo>
                  <a:lnTo>
                    <a:pt x="2026" y="598415"/>
                  </a:lnTo>
                  <a:lnTo>
                    <a:pt x="7994" y="644781"/>
                  </a:lnTo>
                  <a:lnTo>
                    <a:pt x="17738" y="689872"/>
                  </a:lnTo>
                  <a:lnTo>
                    <a:pt x="31090" y="733519"/>
                  </a:lnTo>
                  <a:lnTo>
                    <a:pt x="47883" y="775558"/>
                  </a:lnTo>
                  <a:lnTo>
                    <a:pt x="67951" y="815820"/>
                  </a:lnTo>
                  <a:lnTo>
                    <a:pt x="91127" y="854140"/>
                  </a:lnTo>
                  <a:lnTo>
                    <a:pt x="117244" y="890352"/>
                  </a:lnTo>
                  <a:lnTo>
                    <a:pt x="146135" y="924288"/>
                  </a:lnTo>
                  <a:lnTo>
                    <a:pt x="177634" y="955782"/>
                  </a:lnTo>
                  <a:lnTo>
                    <a:pt x="211573" y="984668"/>
                  </a:lnTo>
                  <a:lnTo>
                    <a:pt x="247787" y="1010779"/>
                  </a:lnTo>
                  <a:lnTo>
                    <a:pt x="286107" y="1033949"/>
                  </a:lnTo>
                  <a:lnTo>
                    <a:pt x="326368" y="1054011"/>
                  </a:lnTo>
                  <a:lnTo>
                    <a:pt x="368402" y="1070799"/>
                  </a:lnTo>
                  <a:lnTo>
                    <a:pt x="412043" y="1084146"/>
                  </a:lnTo>
                  <a:lnTo>
                    <a:pt x="457124" y="1093885"/>
                  </a:lnTo>
                  <a:lnTo>
                    <a:pt x="503478" y="1099851"/>
                  </a:lnTo>
                  <a:lnTo>
                    <a:pt x="550938" y="1101877"/>
                  </a:lnTo>
                  <a:lnTo>
                    <a:pt x="598418" y="1099851"/>
                  </a:lnTo>
                  <a:lnTo>
                    <a:pt x="644789" y="1093885"/>
                  </a:lnTo>
                  <a:lnTo>
                    <a:pt x="689885" y="1084146"/>
                  </a:lnTo>
                  <a:lnTo>
                    <a:pt x="733539" y="1070799"/>
                  </a:lnTo>
                  <a:lnTo>
                    <a:pt x="775585" y="1054011"/>
                  </a:lnTo>
                  <a:lnTo>
                    <a:pt x="815856" y="1033949"/>
                  </a:lnTo>
                  <a:lnTo>
                    <a:pt x="854185" y="1010779"/>
                  </a:lnTo>
                  <a:lnTo>
                    <a:pt x="890406" y="984668"/>
                  </a:lnTo>
                  <a:lnTo>
                    <a:pt x="924351" y="955782"/>
                  </a:lnTo>
                  <a:lnTo>
                    <a:pt x="955855" y="924288"/>
                  </a:lnTo>
                  <a:lnTo>
                    <a:pt x="984750" y="890352"/>
                  </a:lnTo>
                  <a:lnTo>
                    <a:pt x="1010870" y="854140"/>
                  </a:lnTo>
                  <a:lnTo>
                    <a:pt x="1034048" y="815820"/>
                  </a:lnTo>
                  <a:lnTo>
                    <a:pt x="1054118" y="775558"/>
                  </a:lnTo>
                  <a:lnTo>
                    <a:pt x="1070912" y="733519"/>
                  </a:lnTo>
                  <a:lnTo>
                    <a:pt x="1084265" y="689872"/>
                  </a:lnTo>
                  <a:lnTo>
                    <a:pt x="1094009" y="644781"/>
                  </a:lnTo>
                  <a:lnTo>
                    <a:pt x="1099977" y="598415"/>
                  </a:lnTo>
                  <a:lnTo>
                    <a:pt x="1102004" y="550938"/>
                  </a:lnTo>
                  <a:lnTo>
                    <a:pt x="1099977" y="503478"/>
                  </a:lnTo>
                  <a:lnTo>
                    <a:pt x="1094009" y="457124"/>
                  </a:lnTo>
                  <a:lnTo>
                    <a:pt x="1084265" y="412043"/>
                  </a:lnTo>
                  <a:lnTo>
                    <a:pt x="1070912" y="368402"/>
                  </a:lnTo>
                  <a:lnTo>
                    <a:pt x="1054118" y="326368"/>
                  </a:lnTo>
                  <a:lnTo>
                    <a:pt x="1034048" y="286107"/>
                  </a:lnTo>
                  <a:lnTo>
                    <a:pt x="1010870" y="247787"/>
                  </a:lnTo>
                  <a:lnTo>
                    <a:pt x="984750" y="211573"/>
                  </a:lnTo>
                  <a:lnTo>
                    <a:pt x="955855" y="177634"/>
                  </a:lnTo>
                  <a:lnTo>
                    <a:pt x="924351" y="146135"/>
                  </a:lnTo>
                  <a:lnTo>
                    <a:pt x="890406" y="117244"/>
                  </a:lnTo>
                  <a:lnTo>
                    <a:pt x="854185" y="91127"/>
                  </a:lnTo>
                  <a:lnTo>
                    <a:pt x="815856" y="67951"/>
                  </a:lnTo>
                  <a:lnTo>
                    <a:pt x="775585" y="47883"/>
                  </a:lnTo>
                  <a:lnTo>
                    <a:pt x="733539" y="31090"/>
                  </a:lnTo>
                  <a:lnTo>
                    <a:pt x="689885" y="17738"/>
                  </a:lnTo>
                  <a:lnTo>
                    <a:pt x="644789" y="7994"/>
                  </a:lnTo>
                  <a:lnTo>
                    <a:pt x="598418" y="2026"/>
                  </a:lnTo>
                  <a:lnTo>
                    <a:pt x="55093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1" name="object 49">
              <a:extLst>
                <a:ext uri="{FF2B5EF4-FFF2-40B4-BE49-F238E27FC236}">
                  <a16:creationId xmlns:a16="http://schemas.microsoft.com/office/drawing/2014/main" id="{B9680C7D-1B45-C815-3FB2-6F67DECF18E6}"/>
                </a:ext>
              </a:extLst>
            </p:cNvPr>
            <p:cNvSpPr/>
            <p:nvPr/>
          </p:nvSpPr>
          <p:spPr>
            <a:xfrm>
              <a:off x="6215283" y="8350059"/>
              <a:ext cx="1102360" cy="1102360"/>
            </a:xfrm>
            <a:custGeom>
              <a:avLst/>
              <a:gdLst/>
              <a:ahLst/>
              <a:cxnLst/>
              <a:rect l="l" t="t" r="r" b="b"/>
              <a:pathLst>
                <a:path w="1102359" h="1102359">
                  <a:moveTo>
                    <a:pt x="550938" y="1101877"/>
                  </a:moveTo>
                  <a:lnTo>
                    <a:pt x="598418" y="1099851"/>
                  </a:lnTo>
                  <a:lnTo>
                    <a:pt x="644789" y="1093885"/>
                  </a:lnTo>
                  <a:lnTo>
                    <a:pt x="689885" y="1084146"/>
                  </a:lnTo>
                  <a:lnTo>
                    <a:pt x="733539" y="1070799"/>
                  </a:lnTo>
                  <a:lnTo>
                    <a:pt x="775585" y="1054011"/>
                  </a:lnTo>
                  <a:lnTo>
                    <a:pt x="815856" y="1033949"/>
                  </a:lnTo>
                  <a:lnTo>
                    <a:pt x="854185" y="1010779"/>
                  </a:lnTo>
                  <a:lnTo>
                    <a:pt x="890406" y="984668"/>
                  </a:lnTo>
                  <a:lnTo>
                    <a:pt x="924351" y="955782"/>
                  </a:lnTo>
                  <a:lnTo>
                    <a:pt x="955855" y="924288"/>
                  </a:lnTo>
                  <a:lnTo>
                    <a:pt x="984750" y="890352"/>
                  </a:lnTo>
                  <a:lnTo>
                    <a:pt x="1010870" y="854140"/>
                  </a:lnTo>
                  <a:lnTo>
                    <a:pt x="1034048" y="815820"/>
                  </a:lnTo>
                  <a:lnTo>
                    <a:pt x="1054118" y="775558"/>
                  </a:lnTo>
                  <a:lnTo>
                    <a:pt x="1070912" y="733519"/>
                  </a:lnTo>
                  <a:lnTo>
                    <a:pt x="1084265" y="689872"/>
                  </a:lnTo>
                  <a:lnTo>
                    <a:pt x="1094009" y="644781"/>
                  </a:lnTo>
                  <a:lnTo>
                    <a:pt x="1099977" y="598415"/>
                  </a:lnTo>
                  <a:lnTo>
                    <a:pt x="1102004" y="550938"/>
                  </a:lnTo>
                  <a:lnTo>
                    <a:pt x="1099977" y="503478"/>
                  </a:lnTo>
                  <a:lnTo>
                    <a:pt x="1094009" y="457124"/>
                  </a:lnTo>
                  <a:lnTo>
                    <a:pt x="1084265" y="412043"/>
                  </a:lnTo>
                  <a:lnTo>
                    <a:pt x="1070912" y="368402"/>
                  </a:lnTo>
                  <a:lnTo>
                    <a:pt x="1054118" y="326368"/>
                  </a:lnTo>
                  <a:lnTo>
                    <a:pt x="1034048" y="286107"/>
                  </a:lnTo>
                  <a:lnTo>
                    <a:pt x="1010870" y="247787"/>
                  </a:lnTo>
                  <a:lnTo>
                    <a:pt x="984750" y="211573"/>
                  </a:lnTo>
                  <a:lnTo>
                    <a:pt x="955855" y="177634"/>
                  </a:lnTo>
                  <a:lnTo>
                    <a:pt x="924351" y="146135"/>
                  </a:lnTo>
                  <a:lnTo>
                    <a:pt x="890406" y="117244"/>
                  </a:lnTo>
                  <a:lnTo>
                    <a:pt x="854185" y="91127"/>
                  </a:lnTo>
                  <a:lnTo>
                    <a:pt x="815856" y="67951"/>
                  </a:lnTo>
                  <a:lnTo>
                    <a:pt x="775585" y="47883"/>
                  </a:lnTo>
                  <a:lnTo>
                    <a:pt x="733539" y="31090"/>
                  </a:lnTo>
                  <a:lnTo>
                    <a:pt x="689885" y="17738"/>
                  </a:lnTo>
                  <a:lnTo>
                    <a:pt x="644789" y="7994"/>
                  </a:lnTo>
                  <a:lnTo>
                    <a:pt x="598418" y="2026"/>
                  </a:lnTo>
                  <a:lnTo>
                    <a:pt x="550938" y="0"/>
                  </a:lnTo>
                  <a:lnTo>
                    <a:pt x="503478" y="2026"/>
                  </a:lnTo>
                  <a:lnTo>
                    <a:pt x="457124" y="7994"/>
                  </a:lnTo>
                  <a:lnTo>
                    <a:pt x="412043" y="17738"/>
                  </a:lnTo>
                  <a:lnTo>
                    <a:pt x="368402" y="31090"/>
                  </a:lnTo>
                  <a:lnTo>
                    <a:pt x="326368" y="47883"/>
                  </a:lnTo>
                  <a:lnTo>
                    <a:pt x="286107" y="67951"/>
                  </a:lnTo>
                  <a:lnTo>
                    <a:pt x="247787" y="91127"/>
                  </a:lnTo>
                  <a:lnTo>
                    <a:pt x="211573" y="117244"/>
                  </a:lnTo>
                  <a:lnTo>
                    <a:pt x="177634" y="146135"/>
                  </a:lnTo>
                  <a:lnTo>
                    <a:pt x="146135" y="177634"/>
                  </a:lnTo>
                  <a:lnTo>
                    <a:pt x="117244" y="211573"/>
                  </a:lnTo>
                  <a:lnTo>
                    <a:pt x="91127" y="247787"/>
                  </a:lnTo>
                  <a:lnTo>
                    <a:pt x="67951" y="286107"/>
                  </a:lnTo>
                  <a:lnTo>
                    <a:pt x="47883" y="326368"/>
                  </a:lnTo>
                  <a:lnTo>
                    <a:pt x="31090" y="368402"/>
                  </a:lnTo>
                  <a:lnTo>
                    <a:pt x="17738" y="412043"/>
                  </a:lnTo>
                  <a:lnTo>
                    <a:pt x="7994" y="457124"/>
                  </a:lnTo>
                  <a:lnTo>
                    <a:pt x="2026" y="503478"/>
                  </a:lnTo>
                  <a:lnTo>
                    <a:pt x="0" y="550938"/>
                  </a:lnTo>
                  <a:lnTo>
                    <a:pt x="2026" y="598415"/>
                  </a:lnTo>
                  <a:lnTo>
                    <a:pt x="7994" y="644781"/>
                  </a:lnTo>
                  <a:lnTo>
                    <a:pt x="17738" y="689872"/>
                  </a:lnTo>
                  <a:lnTo>
                    <a:pt x="31090" y="733519"/>
                  </a:lnTo>
                  <a:lnTo>
                    <a:pt x="47883" y="775558"/>
                  </a:lnTo>
                  <a:lnTo>
                    <a:pt x="67951" y="815820"/>
                  </a:lnTo>
                  <a:lnTo>
                    <a:pt x="91127" y="854140"/>
                  </a:lnTo>
                  <a:lnTo>
                    <a:pt x="117244" y="890352"/>
                  </a:lnTo>
                  <a:lnTo>
                    <a:pt x="146135" y="924288"/>
                  </a:lnTo>
                  <a:lnTo>
                    <a:pt x="177634" y="955782"/>
                  </a:lnTo>
                  <a:lnTo>
                    <a:pt x="211573" y="984668"/>
                  </a:lnTo>
                  <a:lnTo>
                    <a:pt x="247787" y="1010779"/>
                  </a:lnTo>
                  <a:lnTo>
                    <a:pt x="286107" y="1033949"/>
                  </a:lnTo>
                  <a:lnTo>
                    <a:pt x="326368" y="1054011"/>
                  </a:lnTo>
                  <a:lnTo>
                    <a:pt x="368402" y="1070799"/>
                  </a:lnTo>
                  <a:lnTo>
                    <a:pt x="412043" y="1084146"/>
                  </a:lnTo>
                  <a:lnTo>
                    <a:pt x="457124" y="1093885"/>
                  </a:lnTo>
                  <a:lnTo>
                    <a:pt x="503478" y="1099851"/>
                  </a:lnTo>
                  <a:lnTo>
                    <a:pt x="550938" y="1101877"/>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2" name="object 50">
              <a:extLst>
                <a:ext uri="{FF2B5EF4-FFF2-40B4-BE49-F238E27FC236}">
                  <a16:creationId xmlns:a16="http://schemas.microsoft.com/office/drawing/2014/main" id="{50E30EB7-3469-72FD-B698-FA800B9963F8}"/>
                </a:ext>
              </a:extLst>
            </p:cNvPr>
            <p:cNvSpPr/>
            <p:nvPr/>
          </p:nvSpPr>
          <p:spPr>
            <a:xfrm>
              <a:off x="6295857" y="8431542"/>
              <a:ext cx="940435" cy="940435"/>
            </a:xfrm>
            <a:custGeom>
              <a:avLst/>
              <a:gdLst/>
              <a:ahLst/>
              <a:cxnLst/>
              <a:rect l="l" t="t" r="r" b="b"/>
              <a:pathLst>
                <a:path w="940434" h="940434">
                  <a:moveTo>
                    <a:pt x="470026" y="0"/>
                  </a:moveTo>
                  <a:lnTo>
                    <a:pt x="422040" y="2431"/>
                  </a:lnTo>
                  <a:lnTo>
                    <a:pt x="375424" y="9566"/>
                  </a:lnTo>
                  <a:lnTo>
                    <a:pt x="330415" y="21167"/>
                  </a:lnTo>
                  <a:lnTo>
                    <a:pt x="287253" y="36995"/>
                  </a:lnTo>
                  <a:lnTo>
                    <a:pt x="246175" y="56813"/>
                  </a:lnTo>
                  <a:lnTo>
                    <a:pt x="207420" y="80383"/>
                  </a:lnTo>
                  <a:lnTo>
                    <a:pt x="171225" y="107465"/>
                  </a:lnTo>
                  <a:lnTo>
                    <a:pt x="137829" y="137823"/>
                  </a:lnTo>
                  <a:lnTo>
                    <a:pt x="107471" y="171218"/>
                  </a:lnTo>
                  <a:lnTo>
                    <a:pt x="80387" y="207411"/>
                  </a:lnTo>
                  <a:lnTo>
                    <a:pt x="56816" y="246166"/>
                  </a:lnTo>
                  <a:lnTo>
                    <a:pt x="36997" y="287243"/>
                  </a:lnTo>
                  <a:lnTo>
                    <a:pt x="21168" y="330404"/>
                  </a:lnTo>
                  <a:lnTo>
                    <a:pt x="9567" y="375412"/>
                  </a:lnTo>
                  <a:lnTo>
                    <a:pt x="2431" y="422028"/>
                  </a:lnTo>
                  <a:lnTo>
                    <a:pt x="0" y="470014"/>
                  </a:lnTo>
                  <a:lnTo>
                    <a:pt x="2431" y="518002"/>
                  </a:lnTo>
                  <a:lnTo>
                    <a:pt x="9567" y="564621"/>
                  </a:lnTo>
                  <a:lnTo>
                    <a:pt x="21168" y="609631"/>
                  </a:lnTo>
                  <a:lnTo>
                    <a:pt x="36997" y="652794"/>
                  </a:lnTo>
                  <a:lnTo>
                    <a:pt x="56816" y="693873"/>
                  </a:lnTo>
                  <a:lnTo>
                    <a:pt x="80387" y="732630"/>
                  </a:lnTo>
                  <a:lnTo>
                    <a:pt x="107471" y="768825"/>
                  </a:lnTo>
                  <a:lnTo>
                    <a:pt x="137829" y="802222"/>
                  </a:lnTo>
                  <a:lnTo>
                    <a:pt x="171225" y="832581"/>
                  </a:lnTo>
                  <a:lnTo>
                    <a:pt x="207420" y="859666"/>
                  </a:lnTo>
                  <a:lnTo>
                    <a:pt x="246175" y="883236"/>
                  </a:lnTo>
                  <a:lnTo>
                    <a:pt x="287253" y="903055"/>
                  </a:lnTo>
                  <a:lnTo>
                    <a:pt x="330415" y="918885"/>
                  </a:lnTo>
                  <a:lnTo>
                    <a:pt x="375424" y="930486"/>
                  </a:lnTo>
                  <a:lnTo>
                    <a:pt x="422040" y="937622"/>
                  </a:lnTo>
                  <a:lnTo>
                    <a:pt x="470026" y="940053"/>
                  </a:lnTo>
                  <a:lnTo>
                    <a:pt x="518013" y="937622"/>
                  </a:lnTo>
                  <a:lnTo>
                    <a:pt x="564629" y="930486"/>
                  </a:lnTo>
                  <a:lnTo>
                    <a:pt x="609638" y="918885"/>
                  </a:lnTo>
                  <a:lnTo>
                    <a:pt x="652800" y="903055"/>
                  </a:lnTo>
                  <a:lnTo>
                    <a:pt x="693878" y="883236"/>
                  </a:lnTo>
                  <a:lnTo>
                    <a:pt x="732633" y="859666"/>
                  </a:lnTo>
                  <a:lnTo>
                    <a:pt x="768828" y="832581"/>
                  </a:lnTo>
                  <a:lnTo>
                    <a:pt x="802224" y="802222"/>
                  </a:lnTo>
                  <a:lnTo>
                    <a:pt x="832582" y="768825"/>
                  </a:lnTo>
                  <a:lnTo>
                    <a:pt x="859666" y="732630"/>
                  </a:lnTo>
                  <a:lnTo>
                    <a:pt x="883237" y="693873"/>
                  </a:lnTo>
                  <a:lnTo>
                    <a:pt x="903056" y="652794"/>
                  </a:lnTo>
                  <a:lnTo>
                    <a:pt x="918885" y="609631"/>
                  </a:lnTo>
                  <a:lnTo>
                    <a:pt x="930486" y="564621"/>
                  </a:lnTo>
                  <a:lnTo>
                    <a:pt x="937622" y="518002"/>
                  </a:lnTo>
                  <a:lnTo>
                    <a:pt x="940053" y="470014"/>
                  </a:lnTo>
                  <a:lnTo>
                    <a:pt x="937622" y="422028"/>
                  </a:lnTo>
                  <a:lnTo>
                    <a:pt x="930486" y="375412"/>
                  </a:lnTo>
                  <a:lnTo>
                    <a:pt x="918885" y="330404"/>
                  </a:lnTo>
                  <a:lnTo>
                    <a:pt x="903056" y="287243"/>
                  </a:lnTo>
                  <a:lnTo>
                    <a:pt x="883237" y="246166"/>
                  </a:lnTo>
                  <a:lnTo>
                    <a:pt x="859666" y="207411"/>
                  </a:lnTo>
                  <a:lnTo>
                    <a:pt x="832582" y="171218"/>
                  </a:lnTo>
                  <a:lnTo>
                    <a:pt x="802224" y="137823"/>
                  </a:lnTo>
                  <a:lnTo>
                    <a:pt x="768828" y="107465"/>
                  </a:lnTo>
                  <a:lnTo>
                    <a:pt x="732633" y="80383"/>
                  </a:lnTo>
                  <a:lnTo>
                    <a:pt x="693878" y="56813"/>
                  </a:lnTo>
                  <a:lnTo>
                    <a:pt x="652800" y="36995"/>
                  </a:lnTo>
                  <a:lnTo>
                    <a:pt x="609638" y="21167"/>
                  </a:lnTo>
                  <a:lnTo>
                    <a:pt x="564629" y="9566"/>
                  </a:lnTo>
                  <a:lnTo>
                    <a:pt x="518013" y="2431"/>
                  </a:lnTo>
                  <a:lnTo>
                    <a:pt x="470026"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3" name="object 51">
              <a:extLst>
                <a:ext uri="{FF2B5EF4-FFF2-40B4-BE49-F238E27FC236}">
                  <a16:creationId xmlns:a16="http://schemas.microsoft.com/office/drawing/2014/main" id="{08CF95DA-EEC1-0AD4-EE94-1A57F6A19B38}"/>
                </a:ext>
              </a:extLst>
            </p:cNvPr>
            <p:cNvSpPr/>
            <p:nvPr/>
          </p:nvSpPr>
          <p:spPr>
            <a:xfrm>
              <a:off x="6295857" y="8431542"/>
              <a:ext cx="940435" cy="940435"/>
            </a:xfrm>
            <a:custGeom>
              <a:avLst/>
              <a:gdLst/>
              <a:ahLst/>
              <a:cxnLst/>
              <a:rect l="l" t="t" r="r" b="b"/>
              <a:pathLst>
                <a:path w="940434" h="940434">
                  <a:moveTo>
                    <a:pt x="470026" y="940053"/>
                  </a:moveTo>
                  <a:lnTo>
                    <a:pt x="518013" y="937622"/>
                  </a:lnTo>
                  <a:lnTo>
                    <a:pt x="564629" y="930486"/>
                  </a:lnTo>
                  <a:lnTo>
                    <a:pt x="609638" y="918885"/>
                  </a:lnTo>
                  <a:lnTo>
                    <a:pt x="652800" y="903055"/>
                  </a:lnTo>
                  <a:lnTo>
                    <a:pt x="693878" y="883236"/>
                  </a:lnTo>
                  <a:lnTo>
                    <a:pt x="732633" y="859666"/>
                  </a:lnTo>
                  <a:lnTo>
                    <a:pt x="768828" y="832581"/>
                  </a:lnTo>
                  <a:lnTo>
                    <a:pt x="802224" y="802222"/>
                  </a:lnTo>
                  <a:lnTo>
                    <a:pt x="832582" y="768825"/>
                  </a:lnTo>
                  <a:lnTo>
                    <a:pt x="859666" y="732630"/>
                  </a:lnTo>
                  <a:lnTo>
                    <a:pt x="883237" y="693873"/>
                  </a:lnTo>
                  <a:lnTo>
                    <a:pt x="903056" y="652794"/>
                  </a:lnTo>
                  <a:lnTo>
                    <a:pt x="918885" y="609631"/>
                  </a:lnTo>
                  <a:lnTo>
                    <a:pt x="930486" y="564621"/>
                  </a:lnTo>
                  <a:lnTo>
                    <a:pt x="937622" y="518002"/>
                  </a:lnTo>
                  <a:lnTo>
                    <a:pt x="940053" y="470014"/>
                  </a:lnTo>
                  <a:lnTo>
                    <a:pt x="937622" y="422028"/>
                  </a:lnTo>
                  <a:lnTo>
                    <a:pt x="930486" y="375412"/>
                  </a:lnTo>
                  <a:lnTo>
                    <a:pt x="918885" y="330404"/>
                  </a:lnTo>
                  <a:lnTo>
                    <a:pt x="903056" y="287243"/>
                  </a:lnTo>
                  <a:lnTo>
                    <a:pt x="883237" y="246166"/>
                  </a:lnTo>
                  <a:lnTo>
                    <a:pt x="859666" y="207411"/>
                  </a:lnTo>
                  <a:lnTo>
                    <a:pt x="832582" y="171218"/>
                  </a:lnTo>
                  <a:lnTo>
                    <a:pt x="802224" y="137823"/>
                  </a:lnTo>
                  <a:lnTo>
                    <a:pt x="768828" y="107465"/>
                  </a:lnTo>
                  <a:lnTo>
                    <a:pt x="732633" y="80383"/>
                  </a:lnTo>
                  <a:lnTo>
                    <a:pt x="693878" y="56813"/>
                  </a:lnTo>
                  <a:lnTo>
                    <a:pt x="652800" y="36995"/>
                  </a:lnTo>
                  <a:lnTo>
                    <a:pt x="609638" y="21167"/>
                  </a:lnTo>
                  <a:lnTo>
                    <a:pt x="564629" y="9566"/>
                  </a:lnTo>
                  <a:lnTo>
                    <a:pt x="518013" y="2431"/>
                  </a:lnTo>
                  <a:lnTo>
                    <a:pt x="470026" y="0"/>
                  </a:lnTo>
                  <a:lnTo>
                    <a:pt x="422040" y="2431"/>
                  </a:lnTo>
                  <a:lnTo>
                    <a:pt x="375424" y="9566"/>
                  </a:lnTo>
                  <a:lnTo>
                    <a:pt x="330415" y="21167"/>
                  </a:lnTo>
                  <a:lnTo>
                    <a:pt x="287253" y="36995"/>
                  </a:lnTo>
                  <a:lnTo>
                    <a:pt x="246175" y="56813"/>
                  </a:lnTo>
                  <a:lnTo>
                    <a:pt x="207420" y="80383"/>
                  </a:lnTo>
                  <a:lnTo>
                    <a:pt x="171225" y="107465"/>
                  </a:lnTo>
                  <a:lnTo>
                    <a:pt x="137829" y="137823"/>
                  </a:lnTo>
                  <a:lnTo>
                    <a:pt x="107471" y="171218"/>
                  </a:lnTo>
                  <a:lnTo>
                    <a:pt x="80387" y="207411"/>
                  </a:lnTo>
                  <a:lnTo>
                    <a:pt x="56816" y="246166"/>
                  </a:lnTo>
                  <a:lnTo>
                    <a:pt x="36997" y="287243"/>
                  </a:lnTo>
                  <a:lnTo>
                    <a:pt x="21168" y="330404"/>
                  </a:lnTo>
                  <a:lnTo>
                    <a:pt x="9567" y="375412"/>
                  </a:lnTo>
                  <a:lnTo>
                    <a:pt x="2431" y="422028"/>
                  </a:lnTo>
                  <a:lnTo>
                    <a:pt x="0" y="470014"/>
                  </a:lnTo>
                  <a:lnTo>
                    <a:pt x="2431" y="518002"/>
                  </a:lnTo>
                  <a:lnTo>
                    <a:pt x="9567" y="564621"/>
                  </a:lnTo>
                  <a:lnTo>
                    <a:pt x="21168" y="609631"/>
                  </a:lnTo>
                  <a:lnTo>
                    <a:pt x="36997" y="652794"/>
                  </a:lnTo>
                  <a:lnTo>
                    <a:pt x="56816" y="693873"/>
                  </a:lnTo>
                  <a:lnTo>
                    <a:pt x="80387" y="732630"/>
                  </a:lnTo>
                  <a:lnTo>
                    <a:pt x="107471" y="768825"/>
                  </a:lnTo>
                  <a:lnTo>
                    <a:pt x="137829" y="802222"/>
                  </a:lnTo>
                  <a:lnTo>
                    <a:pt x="171225" y="832581"/>
                  </a:lnTo>
                  <a:lnTo>
                    <a:pt x="207420" y="859666"/>
                  </a:lnTo>
                  <a:lnTo>
                    <a:pt x="246175" y="883236"/>
                  </a:lnTo>
                  <a:lnTo>
                    <a:pt x="287253" y="903055"/>
                  </a:lnTo>
                  <a:lnTo>
                    <a:pt x="330415" y="918885"/>
                  </a:lnTo>
                  <a:lnTo>
                    <a:pt x="375424" y="930486"/>
                  </a:lnTo>
                  <a:lnTo>
                    <a:pt x="422040" y="937622"/>
                  </a:lnTo>
                  <a:lnTo>
                    <a:pt x="470026" y="940053"/>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4" name="object 52">
              <a:extLst>
                <a:ext uri="{FF2B5EF4-FFF2-40B4-BE49-F238E27FC236}">
                  <a16:creationId xmlns:a16="http://schemas.microsoft.com/office/drawing/2014/main" id="{952657E9-6C02-DF37-3BB5-C1E9976E4DAF}"/>
                </a:ext>
              </a:extLst>
            </p:cNvPr>
            <p:cNvSpPr/>
            <p:nvPr/>
          </p:nvSpPr>
          <p:spPr>
            <a:xfrm>
              <a:off x="6340104" y="8475722"/>
              <a:ext cx="851535" cy="852169"/>
            </a:xfrm>
            <a:custGeom>
              <a:avLst/>
              <a:gdLst/>
              <a:ahLst/>
              <a:cxnLst/>
              <a:rect l="l" t="t" r="r" b="b"/>
              <a:pathLst>
                <a:path w="851534" h="852170">
                  <a:moveTo>
                    <a:pt x="425780" y="0"/>
                  </a:moveTo>
                  <a:lnTo>
                    <a:pt x="379452" y="2504"/>
                  </a:lnTo>
                  <a:lnTo>
                    <a:pt x="334554" y="9841"/>
                  </a:lnTo>
                  <a:lnTo>
                    <a:pt x="291346" y="21750"/>
                  </a:lnTo>
                  <a:lnTo>
                    <a:pt x="250090" y="37969"/>
                  </a:lnTo>
                  <a:lnTo>
                    <a:pt x="211049" y="58235"/>
                  </a:lnTo>
                  <a:lnTo>
                    <a:pt x="174483" y="82286"/>
                  </a:lnTo>
                  <a:lnTo>
                    <a:pt x="140656" y="109860"/>
                  </a:lnTo>
                  <a:lnTo>
                    <a:pt x="109827" y="140696"/>
                  </a:lnTo>
                  <a:lnTo>
                    <a:pt x="82260" y="174530"/>
                  </a:lnTo>
                  <a:lnTo>
                    <a:pt x="58215" y="211102"/>
                  </a:lnTo>
                  <a:lnTo>
                    <a:pt x="37956" y="250148"/>
                  </a:lnTo>
                  <a:lnTo>
                    <a:pt x="21743" y="291408"/>
                  </a:lnTo>
                  <a:lnTo>
                    <a:pt x="9838" y="334618"/>
                  </a:lnTo>
                  <a:lnTo>
                    <a:pt x="2503" y="379517"/>
                  </a:lnTo>
                  <a:lnTo>
                    <a:pt x="0" y="425843"/>
                  </a:lnTo>
                  <a:lnTo>
                    <a:pt x="2503" y="472168"/>
                  </a:lnTo>
                  <a:lnTo>
                    <a:pt x="9838" y="517063"/>
                  </a:lnTo>
                  <a:lnTo>
                    <a:pt x="21743" y="560267"/>
                  </a:lnTo>
                  <a:lnTo>
                    <a:pt x="37956" y="601518"/>
                  </a:lnTo>
                  <a:lnTo>
                    <a:pt x="58215" y="640555"/>
                  </a:lnTo>
                  <a:lnTo>
                    <a:pt x="82260" y="677116"/>
                  </a:lnTo>
                  <a:lnTo>
                    <a:pt x="109827" y="710939"/>
                  </a:lnTo>
                  <a:lnTo>
                    <a:pt x="140656" y="741763"/>
                  </a:lnTo>
                  <a:lnTo>
                    <a:pt x="174483" y="769327"/>
                  </a:lnTo>
                  <a:lnTo>
                    <a:pt x="211049" y="793367"/>
                  </a:lnTo>
                  <a:lnTo>
                    <a:pt x="250090" y="813623"/>
                  </a:lnTo>
                  <a:lnTo>
                    <a:pt x="291346" y="829834"/>
                  </a:lnTo>
                  <a:lnTo>
                    <a:pt x="334554" y="841736"/>
                  </a:lnTo>
                  <a:lnTo>
                    <a:pt x="379452" y="849070"/>
                  </a:lnTo>
                  <a:lnTo>
                    <a:pt x="425780" y="851573"/>
                  </a:lnTo>
                  <a:lnTo>
                    <a:pt x="472106" y="849070"/>
                  </a:lnTo>
                  <a:lnTo>
                    <a:pt x="517002" y="841736"/>
                  </a:lnTo>
                  <a:lnTo>
                    <a:pt x="560207" y="829834"/>
                  </a:lnTo>
                  <a:lnTo>
                    <a:pt x="601458" y="813623"/>
                  </a:lnTo>
                  <a:lnTo>
                    <a:pt x="640494" y="793367"/>
                  </a:lnTo>
                  <a:lnTo>
                    <a:pt x="677054" y="769327"/>
                  </a:lnTo>
                  <a:lnTo>
                    <a:pt x="710875" y="741763"/>
                  </a:lnTo>
                  <a:lnTo>
                    <a:pt x="741697" y="710939"/>
                  </a:lnTo>
                  <a:lnTo>
                    <a:pt x="769259" y="677116"/>
                  </a:lnTo>
                  <a:lnTo>
                    <a:pt x="793297" y="640555"/>
                  </a:lnTo>
                  <a:lnTo>
                    <a:pt x="813551" y="601518"/>
                  </a:lnTo>
                  <a:lnTo>
                    <a:pt x="829760" y="560267"/>
                  </a:lnTo>
                  <a:lnTo>
                    <a:pt x="841661" y="517063"/>
                  </a:lnTo>
                  <a:lnTo>
                    <a:pt x="848994" y="472168"/>
                  </a:lnTo>
                  <a:lnTo>
                    <a:pt x="851496" y="425843"/>
                  </a:lnTo>
                  <a:lnTo>
                    <a:pt x="848994" y="379517"/>
                  </a:lnTo>
                  <a:lnTo>
                    <a:pt x="841661" y="334618"/>
                  </a:lnTo>
                  <a:lnTo>
                    <a:pt x="829760" y="291408"/>
                  </a:lnTo>
                  <a:lnTo>
                    <a:pt x="813551" y="250148"/>
                  </a:lnTo>
                  <a:lnTo>
                    <a:pt x="793297" y="211102"/>
                  </a:lnTo>
                  <a:lnTo>
                    <a:pt x="769259" y="174530"/>
                  </a:lnTo>
                  <a:lnTo>
                    <a:pt x="741697" y="140696"/>
                  </a:lnTo>
                  <a:lnTo>
                    <a:pt x="710875" y="109860"/>
                  </a:lnTo>
                  <a:lnTo>
                    <a:pt x="677054" y="82286"/>
                  </a:lnTo>
                  <a:lnTo>
                    <a:pt x="640494" y="58235"/>
                  </a:lnTo>
                  <a:lnTo>
                    <a:pt x="601458" y="37969"/>
                  </a:lnTo>
                  <a:lnTo>
                    <a:pt x="560207" y="21750"/>
                  </a:lnTo>
                  <a:lnTo>
                    <a:pt x="517002" y="9841"/>
                  </a:lnTo>
                  <a:lnTo>
                    <a:pt x="472106" y="2504"/>
                  </a:lnTo>
                  <a:lnTo>
                    <a:pt x="425780" y="0"/>
                  </a:lnTo>
                  <a:close/>
                </a:path>
              </a:pathLst>
            </a:custGeom>
            <a:solidFill>
              <a:srgbClr val="40AA9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5" name="object 53">
              <a:extLst>
                <a:ext uri="{FF2B5EF4-FFF2-40B4-BE49-F238E27FC236}">
                  <a16:creationId xmlns:a16="http://schemas.microsoft.com/office/drawing/2014/main" id="{CECF6ECB-A376-C26C-EB0F-58A34800A78E}"/>
                </a:ext>
              </a:extLst>
            </p:cNvPr>
            <p:cNvSpPr/>
            <p:nvPr/>
          </p:nvSpPr>
          <p:spPr>
            <a:xfrm>
              <a:off x="1685080" y="2697871"/>
              <a:ext cx="1536700" cy="1536700"/>
            </a:xfrm>
            <a:custGeom>
              <a:avLst/>
              <a:gdLst/>
              <a:ahLst/>
              <a:cxnLst/>
              <a:rect l="l" t="t" r="r" b="b"/>
              <a:pathLst>
                <a:path w="1536700" h="1536700">
                  <a:moveTo>
                    <a:pt x="776921" y="0"/>
                  </a:moveTo>
                  <a:lnTo>
                    <a:pt x="729518" y="946"/>
                  </a:lnTo>
                  <a:lnTo>
                    <a:pt x="681748" y="4880"/>
                  </a:lnTo>
                  <a:lnTo>
                    <a:pt x="633716" y="11875"/>
                  </a:lnTo>
                  <a:lnTo>
                    <a:pt x="586226" y="21849"/>
                  </a:lnTo>
                  <a:lnTo>
                    <a:pt x="540036" y="34606"/>
                  </a:lnTo>
                  <a:lnTo>
                    <a:pt x="495217" y="50042"/>
                  </a:lnTo>
                  <a:lnTo>
                    <a:pt x="451844" y="68051"/>
                  </a:lnTo>
                  <a:lnTo>
                    <a:pt x="409990" y="88527"/>
                  </a:lnTo>
                  <a:lnTo>
                    <a:pt x="369728" y="111367"/>
                  </a:lnTo>
                  <a:lnTo>
                    <a:pt x="331132" y="136464"/>
                  </a:lnTo>
                  <a:lnTo>
                    <a:pt x="294275" y="163713"/>
                  </a:lnTo>
                  <a:lnTo>
                    <a:pt x="259230" y="193010"/>
                  </a:lnTo>
                  <a:lnTo>
                    <a:pt x="226071" y="224249"/>
                  </a:lnTo>
                  <a:lnTo>
                    <a:pt x="194871" y="257326"/>
                  </a:lnTo>
                  <a:lnTo>
                    <a:pt x="165704" y="292134"/>
                  </a:lnTo>
                  <a:lnTo>
                    <a:pt x="138643" y="328570"/>
                  </a:lnTo>
                  <a:lnTo>
                    <a:pt x="113761" y="366527"/>
                  </a:lnTo>
                  <a:lnTo>
                    <a:pt x="91132" y="405901"/>
                  </a:lnTo>
                  <a:lnTo>
                    <a:pt x="70828" y="446586"/>
                  </a:lnTo>
                  <a:lnTo>
                    <a:pt x="52925" y="488478"/>
                  </a:lnTo>
                  <a:lnTo>
                    <a:pt x="37494" y="531471"/>
                  </a:lnTo>
                  <a:lnTo>
                    <a:pt x="24609" y="575461"/>
                  </a:lnTo>
                  <a:lnTo>
                    <a:pt x="14344" y="620341"/>
                  </a:lnTo>
                  <a:lnTo>
                    <a:pt x="6772" y="666007"/>
                  </a:lnTo>
                  <a:lnTo>
                    <a:pt x="1966" y="712355"/>
                  </a:lnTo>
                  <a:lnTo>
                    <a:pt x="0" y="759278"/>
                  </a:lnTo>
                  <a:lnTo>
                    <a:pt x="946" y="806671"/>
                  </a:lnTo>
                  <a:lnTo>
                    <a:pt x="4880" y="854430"/>
                  </a:lnTo>
                  <a:lnTo>
                    <a:pt x="11873" y="902449"/>
                  </a:lnTo>
                  <a:lnTo>
                    <a:pt x="21848" y="949946"/>
                  </a:lnTo>
                  <a:lnTo>
                    <a:pt x="34607" y="996144"/>
                  </a:lnTo>
                  <a:lnTo>
                    <a:pt x="50042" y="1040970"/>
                  </a:lnTo>
                  <a:lnTo>
                    <a:pt x="68051" y="1084350"/>
                  </a:lnTo>
                  <a:lnTo>
                    <a:pt x="88527" y="1126210"/>
                  </a:lnTo>
                  <a:lnTo>
                    <a:pt x="111365" y="1166479"/>
                  </a:lnTo>
                  <a:lnTo>
                    <a:pt x="136461" y="1205081"/>
                  </a:lnTo>
                  <a:lnTo>
                    <a:pt x="163708" y="1241945"/>
                  </a:lnTo>
                  <a:lnTo>
                    <a:pt x="193003" y="1276996"/>
                  </a:lnTo>
                  <a:lnTo>
                    <a:pt x="224240" y="1310160"/>
                  </a:lnTo>
                  <a:lnTo>
                    <a:pt x="257314" y="1341366"/>
                  </a:lnTo>
                  <a:lnTo>
                    <a:pt x="292120" y="1370538"/>
                  </a:lnTo>
                  <a:lnTo>
                    <a:pt x="328552" y="1397605"/>
                  </a:lnTo>
                  <a:lnTo>
                    <a:pt x="366506" y="1422492"/>
                  </a:lnTo>
                  <a:lnTo>
                    <a:pt x="405877" y="1445126"/>
                  </a:lnTo>
                  <a:lnTo>
                    <a:pt x="446560" y="1465434"/>
                  </a:lnTo>
                  <a:lnTo>
                    <a:pt x="488448" y="1483342"/>
                  </a:lnTo>
                  <a:lnTo>
                    <a:pt x="531438" y="1498777"/>
                  </a:lnTo>
                  <a:lnTo>
                    <a:pt x="575425" y="1511665"/>
                  </a:lnTo>
                  <a:lnTo>
                    <a:pt x="620302" y="1521934"/>
                  </a:lnTo>
                  <a:lnTo>
                    <a:pt x="665966" y="1529509"/>
                  </a:lnTo>
                  <a:lnTo>
                    <a:pt x="712310" y="1534318"/>
                  </a:lnTo>
                  <a:lnTo>
                    <a:pt x="759231" y="1536287"/>
                  </a:lnTo>
                  <a:lnTo>
                    <a:pt x="806622" y="1535342"/>
                  </a:lnTo>
                  <a:lnTo>
                    <a:pt x="854379" y="1531411"/>
                  </a:lnTo>
                  <a:lnTo>
                    <a:pt x="902397" y="1524419"/>
                  </a:lnTo>
                  <a:lnTo>
                    <a:pt x="949899" y="1514442"/>
                  </a:lnTo>
                  <a:lnTo>
                    <a:pt x="996102" y="1501682"/>
                  </a:lnTo>
                  <a:lnTo>
                    <a:pt x="1040931" y="1486244"/>
                  </a:lnTo>
                  <a:lnTo>
                    <a:pt x="1084314" y="1468234"/>
                  </a:lnTo>
                  <a:lnTo>
                    <a:pt x="1126177" y="1447755"/>
                  </a:lnTo>
                  <a:lnTo>
                    <a:pt x="1166447" y="1424914"/>
                  </a:lnTo>
                  <a:lnTo>
                    <a:pt x="1205051" y="1399816"/>
                  </a:lnTo>
                  <a:lnTo>
                    <a:pt x="1241915" y="1372565"/>
                  </a:lnTo>
                  <a:lnTo>
                    <a:pt x="1276965" y="1343266"/>
                  </a:lnTo>
                  <a:lnTo>
                    <a:pt x="1310129" y="1312025"/>
                  </a:lnTo>
                  <a:lnTo>
                    <a:pt x="1341334" y="1278947"/>
                  </a:lnTo>
                  <a:lnTo>
                    <a:pt x="1370505" y="1244137"/>
                  </a:lnTo>
                  <a:lnTo>
                    <a:pt x="1397570" y="1207700"/>
                  </a:lnTo>
                  <a:lnTo>
                    <a:pt x="1422455" y="1169741"/>
                  </a:lnTo>
                  <a:lnTo>
                    <a:pt x="1445087" y="1130365"/>
                  </a:lnTo>
                  <a:lnTo>
                    <a:pt x="1465392" y="1089677"/>
                  </a:lnTo>
                  <a:lnTo>
                    <a:pt x="1483298" y="1047783"/>
                  </a:lnTo>
                  <a:lnTo>
                    <a:pt x="1498730" y="1004787"/>
                  </a:lnTo>
                  <a:lnTo>
                    <a:pt x="1511616" y="960794"/>
                  </a:lnTo>
                  <a:lnTo>
                    <a:pt x="1521882" y="915910"/>
                  </a:lnTo>
                  <a:lnTo>
                    <a:pt x="1529455" y="870239"/>
                  </a:lnTo>
                  <a:lnTo>
                    <a:pt x="1534261" y="823887"/>
                  </a:lnTo>
                  <a:lnTo>
                    <a:pt x="1536227" y="776959"/>
                  </a:lnTo>
                  <a:lnTo>
                    <a:pt x="1535281" y="729560"/>
                  </a:lnTo>
                  <a:lnTo>
                    <a:pt x="1531347" y="681794"/>
                  </a:lnTo>
                  <a:lnTo>
                    <a:pt x="1524354" y="633768"/>
                  </a:lnTo>
                  <a:lnTo>
                    <a:pt x="1514380" y="586278"/>
                  </a:lnTo>
                  <a:lnTo>
                    <a:pt x="1501623" y="540087"/>
                  </a:lnTo>
                  <a:lnTo>
                    <a:pt x="1486188" y="495267"/>
                  </a:lnTo>
                  <a:lnTo>
                    <a:pt x="1468181" y="451892"/>
                  </a:lnTo>
                  <a:lnTo>
                    <a:pt x="1447705" y="410036"/>
                  </a:lnTo>
                  <a:lnTo>
                    <a:pt x="1424867" y="369772"/>
                  </a:lnTo>
                  <a:lnTo>
                    <a:pt x="1399772" y="331173"/>
                  </a:lnTo>
                  <a:lnTo>
                    <a:pt x="1372524" y="294313"/>
                  </a:lnTo>
                  <a:lnTo>
                    <a:pt x="1343228" y="259265"/>
                  </a:lnTo>
                  <a:lnTo>
                    <a:pt x="1311989" y="226103"/>
                  </a:lnTo>
                  <a:lnTo>
                    <a:pt x="1278914" y="194900"/>
                  </a:lnTo>
                  <a:lnTo>
                    <a:pt x="1244106" y="165730"/>
                  </a:lnTo>
                  <a:lnTo>
                    <a:pt x="1207670" y="138665"/>
                  </a:lnTo>
                  <a:lnTo>
                    <a:pt x="1169712" y="113780"/>
                  </a:lnTo>
                  <a:lnTo>
                    <a:pt x="1130337" y="91147"/>
                  </a:lnTo>
                  <a:lnTo>
                    <a:pt x="1089650" y="70841"/>
                  </a:lnTo>
                  <a:lnTo>
                    <a:pt x="1047755" y="52935"/>
                  </a:lnTo>
                  <a:lnTo>
                    <a:pt x="1004759" y="37501"/>
                  </a:lnTo>
                  <a:lnTo>
                    <a:pt x="960765" y="24614"/>
                  </a:lnTo>
                  <a:lnTo>
                    <a:pt x="915880" y="14347"/>
                  </a:lnTo>
                  <a:lnTo>
                    <a:pt x="870207" y="6773"/>
                  </a:lnTo>
                  <a:lnTo>
                    <a:pt x="823852" y="1966"/>
                  </a:lnTo>
                  <a:lnTo>
                    <a:pt x="77692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6" name="object 54">
              <a:extLst>
                <a:ext uri="{FF2B5EF4-FFF2-40B4-BE49-F238E27FC236}">
                  <a16:creationId xmlns:a16="http://schemas.microsoft.com/office/drawing/2014/main" id="{E64EA043-4CD8-82E1-442F-2843504ECE39}"/>
                </a:ext>
              </a:extLst>
            </p:cNvPr>
            <p:cNvSpPr/>
            <p:nvPr/>
          </p:nvSpPr>
          <p:spPr>
            <a:xfrm>
              <a:off x="1685080" y="2697871"/>
              <a:ext cx="1536700" cy="1536700"/>
            </a:xfrm>
            <a:custGeom>
              <a:avLst/>
              <a:gdLst/>
              <a:ahLst/>
              <a:cxnLst/>
              <a:rect l="l" t="t" r="r" b="b"/>
              <a:pathLst>
                <a:path w="1536700" h="1536700">
                  <a:moveTo>
                    <a:pt x="11873" y="902449"/>
                  </a:moveTo>
                  <a:lnTo>
                    <a:pt x="21848" y="949946"/>
                  </a:lnTo>
                  <a:lnTo>
                    <a:pt x="34607" y="996144"/>
                  </a:lnTo>
                  <a:lnTo>
                    <a:pt x="50042" y="1040970"/>
                  </a:lnTo>
                  <a:lnTo>
                    <a:pt x="68051" y="1084350"/>
                  </a:lnTo>
                  <a:lnTo>
                    <a:pt x="88527" y="1126210"/>
                  </a:lnTo>
                  <a:lnTo>
                    <a:pt x="111365" y="1166479"/>
                  </a:lnTo>
                  <a:lnTo>
                    <a:pt x="136461" y="1205081"/>
                  </a:lnTo>
                  <a:lnTo>
                    <a:pt x="163708" y="1241945"/>
                  </a:lnTo>
                  <a:lnTo>
                    <a:pt x="193003" y="1276996"/>
                  </a:lnTo>
                  <a:lnTo>
                    <a:pt x="224240" y="1310160"/>
                  </a:lnTo>
                  <a:lnTo>
                    <a:pt x="257314" y="1341366"/>
                  </a:lnTo>
                  <a:lnTo>
                    <a:pt x="292120" y="1370538"/>
                  </a:lnTo>
                  <a:lnTo>
                    <a:pt x="328552" y="1397605"/>
                  </a:lnTo>
                  <a:lnTo>
                    <a:pt x="366506" y="1422492"/>
                  </a:lnTo>
                  <a:lnTo>
                    <a:pt x="405877" y="1445126"/>
                  </a:lnTo>
                  <a:lnTo>
                    <a:pt x="446560" y="1465434"/>
                  </a:lnTo>
                  <a:lnTo>
                    <a:pt x="488448" y="1483342"/>
                  </a:lnTo>
                  <a:lnTo>
                    <a:pt x="531438" y="1498777"/>
                  </a:lnTo>
                  <a:lnTo>
                    <a:pt x="575425" y="1511665"/>
                  </a:lnTo>
                  <a:lnTo>
                    <a:pt x="620302" y="1521934"/>
                  </a:lnTo>
                  <a:lnTo>
                    <a:pt x="665966" y="1529509"/>
                  </a:lnTo>
                  <a:lnTo>
                    <a:pt x="712310" y="1534318"/>
                  </a:lnTo>
                  <a:lnTo>
                    <a:pt x="759231" y="1536287"/>
                  </a:lnTo>
                  <a:lnTo>
                    <a:pt x="806622" y="1535342"/>
                  </a:lnTo>
                  <a:lnTo>
                    <a:pt x="854379" y="1531411"/>
                  </a:lnTo>
                  <a:lnTo>
                    <a:pt x="902397" y="1524419"/>
                  </a:lnTo>
                  <a:lnTo>
                    <a:pt x="949899" y="1514442"/>
                  </a:lnTo>
                  <a:lnTo>
                    <a:pt x="996102" y="1501682"/>
                  </a:lnTo>
                  <a:lnTo>
                    <a:pt x="1040931" y="1486244"/>
                  </a:lnTo>
                  <a:lnTo>
                    <a:pt x="1084314" y="1468234"/>
                  </a:lnTo>
                  <a:lnTo>
                    <a:pt x="1126177" y="1447755"/>
                  </a:lnTo>
                  <a:lnTo>
                    <a:pt x="1166447" y="1424914"/>
                  </a:lnTo>
                  <a:lnTo>
                    <a:pt x="1205051" y="1399816"/>
                  </a:lnTo>
                  <a:lnTo>
                    <a:pt x="1241915" y="1372565"/>
                  </a:lnTo>
                  <a:lnTo>
                    <a:pt x="1276965" y="1343266"/>
                  </a:lnTo>
                  <a:lnTo>
                    <a:pt x="1310129" y="1312025"/>
                  </a:lnTo>
                  <a:lnTo>
                    <a:pt x="1341334" y="1278947"/>
                  </a:lnTo>
                  <a:lnTo>
                    <a:pt x="1370505" y="1244137"/>
                  </a:lnTo>
                  <a:lnTo>
                    <a:pt x="1397570" y="1207700"/>
                  </a:lnTo>
                  <a:lnTo>
                    <a:pt x="1422455" y="1169741"/>
                  </a:lnTo>
                  <a:lnTo>
                    <a:pt x="1445087" y="1130365"/>
                  </a:lnTo>
                  <a:lnTo>
                    <a:pt x="1465392" y="1089677"/>
                  </a:lnTo>
                  <a:lnTo>
                    <a:pt x="1483298" y="1047783"/>
                  </a:lnTo>
                  <a:lnTo>
                    <a:pt x="1498730" y="1004787"/>
                  </a:lnTo>
                  <a:lnTo>
                    <a:pt x="1511616" y="960794"/>
                  </a:lnTo>
                  <a:lnTo>
                    <a:pt x="1521882" y="915910"/>
                  </a:lnTo>
                  <a:lnTo>
                    <a:pt x="1529455" y="870239"/>
                  </a:lnTo>
                  <a:lnTo>
                    <a:pt x="1534261" y="823887"/>
                  </a:lnTo>
                  <a:lnTo>
                    <a:pt x="1536227" y="776959"/>
                  </a:lnTo>
                  <a:lnTo>
                    <a:pt x="1535281" y="729560"/>
                  </a:lnTo>
                  <a:lnTo>
                    <a:pt x="1531347" y="681794"/>
                  </a:lnTo>
                  <a:lnTo>
                    <a:pt x="1524354" y="633768"/>
                  </a:lnTo>
                  <a:lnTo>
                    <a:pt x="1514380" y="586278"/>
                  </a:lnTo>
                  <a:lnTo>
                    <a:pt x="1501623" y="540087"/>
                  </a:lnTo>
                  <a:lnTo>
                    <a:pt x="1486188" y="495267"/>
                  </a:lnTo>
                  <a:lnTo>
                    <a:pt x="1468181" y="451892"/>
                  </a:lnTo>
                  <a:lnTo>
                    <a:pt x="1447705" y="410036"/>
                  </a:lnTo>
                  <a:lnTo>
                    <a:pt x="1424867" y="369772"/>
                  </a:lnTo>
                  <a:lnTo>
                    <a:pt x="1399772" y="331173"/>
                  </a:lnTo>
                  <a:lnTo>
                    <a:pt x="1372524" y="294313"/>
                  </a:lnTo>
                  <a:lnTo>
                    <a:pt x="1343228" y="259265"/>
                  </a:lnTo>
                  <a:lnTo>
                    <a:pt x="1311989" y="226103"/>
                  </a:lnTo>
                  <a:lnTo>
                    <a:pt x="1278914" y="194900"/>
                  </a:lnTo>
                  <a:lnTo>
                    <a:pt x="1244106" y="165730"/>
                  </a:lnTo>
                  <a:lnTo>
                    <a:pt x="1207670" y="138665"/>
                  </a:lnTo>
                  <a:lnTo>
                    <a:pt x="1169712" y="113780"/>
                  </a:lnTo>
                  <a:lnTo>
                    <a:pt x="1130337" y="91147"/>
                  </a:lnTo>
                  <a:lnTo>
                    <a:pt x="1089650" y="70841"/>
                  </a:lnTo>
                  <a:lnTo>
                    <a:pt x="1047755" y="52935"/>
                  </a:lnTo>
                  <a:lnTo>
                    <a:pt x="1004759" y="37501"/>
                  </a:lnTo>
                  <a:lnTo>
                    <a:pt x="960765" y="24614"/>
                  </a:lnTo>
                  <a:lnTo>
                    <a:pt x="915880" y="14347"/>
                  </a:lnTo>
                  <a:lnTo>
                    <a:pt x="870207" y="6773"/>
                  </a:lnTo>
                  <a:lnTo>
                    <a:pt x="823852" y="1966"/>
                  </a:lnTo>
                  <a:lnTo>
                    <a:pt x="776921" y="0"/>
                  </a:lnTo>
                  <a:lnTo>
                    <a:pt x="729518" y="946"/>
                  </a:lnTo>
                  <a:lnTo>
                    <a:pt x="681748" y="4880"/>
                  </a:lnTo>
                  <a:lnTo>
                    <a:pt x="633716" y="11875"/>
                  </a:lnTo>
                  <a:lnTo>
                    <a:pt x="586226" y="21849"/>
                  </a:lnTo>
                  <a:lnTo>
                    <a:pt x="540036" y="34606"/>
                  </a:lnTo>
                  <a:lnTo>
                    <a:pt x="495217" y="50042"/>
                  </a:lnTo>
                  <a:lnTo>
                    <a:pt x="451844" y="68051"/>
                  </a:lnTo>
                  <a:lnTo>
                    <a:pt x="409990" y="88527"/>
                  </a:lnTo>
                  <a:lnTo>
                    <a:pt x="369728" y="111367"/>
                  </a:lnTo>
                  <a:lnTo>
                    <a:pt x="331132" y="136464"/>
                  </a:lnTo>
                  <a:lnTo>
                    <a:pt x="294275" y="163713"/>
                  </a:lnTo>
                  <a:lnTo>
                    <a:pt x="259230" y="193010"/>
                  </a:lnTo>
                  <a:lnTo>
                    <a:pt x="226071" y="224249"/>
                  </a:lnTo>
                  <a:lnTo>
                    <a:pt x="194871" y="257326"/>
                  </a:lnTo>
                  <a:lnTo>
                    <a:pt x="165704" y="292134"/>
                  </a:lnTo>
                  <a:lnTo>
                    <a:pt x="138643" y="328570"/>
                  </a:lnTo>
                  <a:lnTo>
                    <a:pt x="113761" y="366527"/>
                  </a:lnTo>
                  <a:lnTo>
                    <a:pt x="91132" y="405901"/>
                  </a:lnTo>
                  <a:lnTo>
                    <a:pt x="70828" y="446586"/>
                  </a:lnTo>
                  <a:lnTo>
                    <a:pt x="52925" y="488478"/>
                  </a:lnTo>
                  <a:lnTo>
                    <a:pt x="37494" y="531471"/>
                  </a:lnTo>
                  <a:lnTo>
                    <a:pt x="24609" y="575461"/>
                  </a:lnTo>
                  <a:lnTo>
                    <a:pt x="14344" y="620341"/>
                  </a:lnTo>
                  <a:lnTo>
                    <a:pt x="6772" y="666007"/>
                  </a:lnTo>
                  <a:lnTo>
                    <a:pt x="1966" y="712355"/>
                  </a:lnTo>
                  <a:lnTo>
                    <a:pt x="0" y="759278"/>
                  </a:lnTo>
                  <a:lnTo>
                    <a:pt x="946" y="806671"/>
                  </a:lnTo>
                  <a:lnTo>
                    <a:pt x="4880" y="854430"/>
                  </a:lnTo>
                  <a:lnTo>
                    <a:pt x="11873" y="902449"/>
                  </a:lnTo>
                  <a:close/>
                </a:path>
              </a:pathLst>
            </a:custGeom>
            <a:ln w="12699">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7" name="object 55">
              <a:extLst>
                <a:ext uri="{FF2B5EF4-FFF2-40B4-BE49-F238E27FC236}">
                  <a16:creationId xmlns:a16="http://schemas.microsoft.com/office/drawing/2014/main" id="{05AF06A8-FFAD-9D4B-9CF3-85CE33C89DCF}"/>
                </a:ext>
              </a:extLst>
            </p:cNvPr>
            <p:cNvSpPr/>
            <p:nvPr/>
          </p:nvSpPr>
          <p:spPr>
            <a:xfrm>
              <a:off x="1797170" y="2810465"/>
              <a:ext cx="1310640" cy="1310640"/>
            </a:xfrm>
            <a:custGeom>
              <a:avLst/>
              <a:gdLst/>
              <a:ahLst/>
              <a:cxnLst/>
              <a:rect l="l" t="t" r="r" b="b"/>
              <a:pathLst>
                <a:path w="1310639" h="1310639">
                  <a:moveTo>
                    <a:pt x="637053" y="0"/>
                  </a:moveTo>
                  <a:lnTo>
                    <a:pt x="588987" y="3136"/>
                  </a:lnTo>
                  <a:lnTo>
                    <a:pt x="540588" y="9904"/>
                  </a:lnTo>
                  <a:lnTo>
                    <a:pt x="492816" y="20220"/>
                  </a:lnTo>
                  <a:lnTo>
                    <a:pt x="446607" y="33829"/>
                  </a:lnTo>
                  <a:lnTo>
                    <a:pt x="402064" y="50584"/>
                  </a:lnTo>
                  <a:lnTo>
                    <a:pt x="359291" y="70338"/>
                  </a:lnTo>
                  <a:lnTo>
                    <a:pt x="318391" y="92940"/>
                  </a:lnTo>
                  <a:lnTo>
                    <a:pt x="279468" y="118245"/>
                  </a:lnTo>
                  <a:lnTo>
                    <a:pt x="242624" y="146104"/>
                  </a:lnTo>
                  <a:lnTo>
                    <a:pt x="207964" y="176368"/>
                  </a:lnTo>
                  <a:lnTo>
                    <a:pt x="175590" y="208889"/>
                  </a:lnTo>
                  <a:lnTo>
                    <a:pt x="145607" y="243521"/>
                  </a:lnTo>
                  <a:lnTo>
                    <a:pt x="118118" y="280114"/>
                  </a:lnTo>
                  <a:lnTo>
                    <a:pt x="93226" y="318521"/>
                  </a:lnTo>
                  <a:lnTo>
                    <a:pt x="71034" y="358593"/>
                  </a:lnTo>
                  <a:lnTo>
                    <a:pt x="51646" y="400183"/>
                  </a:lnTo>
                  <a:lnTo>
                    <a:pt x="35166" y="443142"/>
                  </a:lnTo>
                  <a:lnTo>
                    <a:pt x="21697" y="487323"/>
                  </a:lnTo>
                  <a:lnTo>
                    <a:pt x="11343" y="532578"/>
                  </a:lnTo>
                  <a:lnTo>
                    <a:pt x="4206" y="578757"/>
                  </a:lnTo>
                  <a:lnTo>
                    <a:pt x="390" y="625715"/>
                  </a:lnTo>
                  <a:lnTo>
                    <a:pt x="0" y="673301"/>
                  </a:lnTo>
                  <a:lnTo>
                    <a:pt x="3137" y="721369"/>
                  </a:lnTo>
                  <a:lnTo>
                    <a:pt x="9906" y="769771"/>
                  </a:lnTo>
                  <a:lnTo>
                    <a:pt x="20220" y="817534"/>
                  </a:lnTo>
                  <a:lnTo>
                    <a:pt x="33829" y="863735"/>
                  </a:lnTo>
                  <a:lnTo>
                    <a:pt x="50585" y="908270"/>
                  </a:lnTo>
                  <a:lnTo>
                    <a:pt x="70339" y="951036"/>
                  </a:lnTo>
                  <a:lnTo>
                    <a:pt x="92944" y="991930"/>
                  </a:lnTo>
                  <a:lnTo>
                    <a:pt x="118251" y="1030848"/>
                  </a:lnTo>
                  <a:lnTo>
                    <a:pt x="146112" y="1067686"/>
                  </a:lnTo>
                  <a:lnTo>
                    <a:pt x="176379" y="1102341"/>
                  </a:lnTo>
                  <a:lnTo>
                    <a:pt x="208904" y="1134710"/>
                  </a:lnTo>
                  <a:lnTo>
                    <a:pt x="243539" y="1164688"/>
                  </a:lnTo>
                  <a:lnTo>
                    <a:pt x="280136" y="1192174"/>
                  </a:lnTo>
                  <a:lnTo>
                    <a:pt x="318547" y="1217063"/>
                  </a:lnTo>
                  <a:lnTo>
                    <a:pt x="358623" y="1239252"/>
                  </a:lnTo>
                  <a:lnTo>
                    <a:pt x="400217" y="1258637"/>
                  </a:lnTo>
                  <a:lnTo>
                    <a:pt x="443180" y="1275115"/>
                  </a:lnTo>
                  <a:lnTo>
                    <a:pt x="487364" y="1288583"/>
                  </a:lnTo>
                  <a:lnTo>
                    <a:pt x="532622" y="1298937"/>
                  </a:lnTo>
                  <a:lnTo>
                    <a:pt x="578804" y="1306073"/>
                  </a:lnTo>
                  <a:lnTo>
                    <a:pt x="625764" y="1309889"/>
                  </a:lnTo>
                  <a:lnTo>
                    <a:pt x="673352" y="1310280"/>
                  </a:lnTo>
                  <a:lnTo>
                    <a:pt x="721421" y="1307144"/>
                  </a:lnTo>
                  <a:lnTo>
                    <a:pt x="769823" y="1300377"/>
                  </a:lnTo>
                  <a:lnTo>
                    <a:pt x="817594" y="1290061"/>
                  </a:lnTo>
                  <a:lnTo>
                    <a:pt x="863801" y="1276451"/>
                  </a:lnTo>
                  <a:lnTo>
                    <a:pt x="908340" y="1259695"/>
                  </a:lnTo>
                  <a:lnTo>
                    <a:pt x="951108" y="1239940"/>
                  </a:lnTo>
                  <a:lnTo>
                    <a:pt x="992002" y="1217336"/>
                  </a:lnTo>
                  <a:lnTo>
                    <a:pt x="1030918" y="1192030"/>
                  </a:lnTo>
                  <a:lnTo>
                    <a:pt x="1067754" y="1164170"/>
                  </a:lnTo>
                  <a:lnTo>
                    <a:pt x="1102406" y="1133905"/>
                  </a:lnTo>
                  <a:lnTo>
                    <a:pt x="1134771" y="1101382"/>
                  </a:lnTo>
                  <a:lnTo>
                    <a:pt x="1164745" y="1066749"/>
                  </a:lnTo>
                  <a:lnTo>
                    <a:pt x="1192225" y="1030155"/>
                  </a:lnTo>
                  <a:lnTo>
                    <a:pt x="1217108" y="991749"/>
                  </a:lnTo>
                  <a:lnTo>
                    <a:pt x="1239291" y="951676"/>
                  </a:lnTo>
                  <a:lnTo>
                    <a:pt x="1258670" y="910087"/>
                  </a:lnTo>
                  <a:lnTo>
                    <a:pt x="1275142" y="867129"/>
                  </a:lnTo>
                  <a:lnTo>
                    <a:pt x="1288604" y="822951"/>
                  </a:lnTo>
                  <a:lnTo>
                    <a:pt x="1298953" y="777699"/>
                  </a:lnTo>
                  <a:lnTo>
                    <a:pt x="1306085" y="731523"/>
                  </a:lnTo>
                  <a:lnTo>
                    <a:pt x="1309896" y="684571"/>
                  </a:lnTo>
                  <a:lnTo>
                    <a:pt x="1310285" y="636990"/>
                  </a:lnTo>
                  <a:lnTo>
                    <a:pt x="1307146" y="588929"/>
                  </a:lnTo>
                  <a:lnTo>
                    <a:pt x="1300378" y="540536"/>
                  </a:lnTo>
                  <a:lnTo>
                    <a:pt x="1290063" y="492764"/>
                  </a:lnTo>
                  <a:lnTo>
                    <a:pt x="1276455" y="446556"/>
                  </a:lnTo>
                  <a:lnTo>
                    <a:pt x="1259701" y="402015"/>
                  </a:lnTo>
                  <a:lnTo>
                    <a:pt x="1239950" y="359244"/>
                  </a:lnTo>
                  <a:lnTo>
                    <a:pt x="1217350" y="318347"/>
                  </a:lnTo>
                  <a:lnTo>
                    <a:pt x="1192049" y="279426"/>
                  </a:lnTo>
                  <a:lnTo>
                    <a:pt x="1164194" y="242586"/>
                  </a:lnTo>
                  <a:lnTo>
                    <a:pt x="1133934" y="207930"/>
                  </a:lnTo>
                  <a:lnTo>
                    <a:pt x="1101417" y="175560"/>
                  </a:lnTo>
                  <a:lnTo>
                    <a:pt x="1066790" y="145581"/>
                  </a:lnTo>
                  <a:lnTo>
                    <a:pt x="1030202" y="118095"/>
                  </a:lnTo>
                  <a:lnTo>
                    <a:pt x="991800" y="93207"/>
                  </a:lnTo>
                  <a:lnTo>
                    <a:pt x="951732" y="71019"/>
                  </a:lnTo>
                  <a:lnTo>
                    <a:pt x="910147" y="51635"/>
                  </a:lnTo>
                  <a:lnTo>
                    <a:pt x="867192" y="35158"/>
                  </a:lnTo>
                  <a:lnTo>
                    <a:pt x="823016" y="21692"/>
                  </a:lnTo>
                  <a:lnTo>
                    <a:pt x="777766" y="11340"/>
                  </a:lnTo>
                  <a:lnTo>
                    <a:pt x="731590" y="4204"/>
                  </a:lnTo>
                  <a:lnTo>
                    <a:pt x="684636" y="390"/>
                  </a:lnTo>
                  <a:lnTo>
                    <a:pt x="63705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8" name="object 56">
              <a:extLst>
                <a:ext uri="{FF2B5EF4-FFF2-40B4-BE49-F238E27FC236}">
                  <a16:creationId xmlns:a16="http://schemas.microsoft.com/office/drawing/2014/main" id="{B97BD6B8-0592-EDBB-977C-6427F76FC308}"/>
                </a:ext>
              </a:extLst>
            </p:cNvPr>
            <p:cNvSpPr/>
            <p:nvPr/>
          </p:nvSpPr>
          <p:spPr>
            <a:xfrm>
              <a:off x="1797170" y="2810465"/>
              <a:ext cx="1310640" cy="1310640"/>
            </a:xfrm>
            <a:custGeom>
              <a:avLst/>
              <a:gdLst/>
              <a:ahLst/>
              <a:cxnLst/>
              <a:rect l="l" t="t" r="r" b="b"/>
              <a:pathLst>
                <a:path w="1310639" h="1310639">
                  <a:moveTo>
                    <a:pt x="9906" y="769771"/>
                  </a:moveTo>
                  <a:lnTo>
                    <a:pt x="20220" y="817534"/>
                  </a:lnTo>
                  <a:lnTo>
                    <a:pt x="33829" y="863735"/>
                  </a:lnTo>
                  <a:lnTo>
                    <a:pt x="50585" y="908270"/>
                  </a:lnTo>
                  <a:lnTo>
                    <a:pt x="70339" y="951036"/>
                  </a:lnTo>
                  <a:lnTo>
                    <a:pt x="92944" y="991930"/>
                  </a:lnTo>
                  <a:lnTo>
                    <a:pt x="118251" y="1030848"/>
                  </a:lnTo>
                  <a:lnTo>
                    <a:pt x="146112" y="1067686"/>
                  </a:lnTo>
                  <a:lnTo>
                    <a:pt x="176379" y="1102341"/>
                  </a:lnTo>
                  <a:lnTo>
                    <a:pt x="208904" y="1134710"/>
                  </a:lnTo>
                  <a:lnTo>
                    <a:pt x="243539" y="1164688"/>
                  </a:lnTo>
                  <a:lnTo>
                    <a:pt x="280136" y="1192174"/>
                  </a:lnTo>
                  <a:lnTo>
                    <a:pt x="318547" y="1217063"/>
                  </a:lnTo>
                  <a:lnTo>
                    <a:pt x="358623" y="1239252"/>
                  </a:lnTo>
                  <a:lnTo>
                    <a:pt x="400217" y="1258637"/>
                  </a:lnTo>
                  <a:lnTo>
                    <a:pt x="443180" y="1275115"/>
                  </a:lnTo>
                  <a:lnTo>
                    <a:pt x="487364" y="1288583"/>
                  </a:lnTo>
                  <a:lnTo>
                    <a:pt x="532622" y="1298937"/>
                  </a:lnTo>
                  <a:lnTo>
                    <a:pt x="578804" y="1306073"/>
                  </a:lnTo>
                  <a:lnTo>
                    <a:pt x="625764" y="1309889"/>
                  </a:lnTo>
                  <a:lnTo>
                    <a:pt x="673352" y="1310280"/>
                  </a:lnTo>
                  <a:lnTo>
                    <a:pt x="721421" y="1307144"/>
                  </a:lnTo>
                  <a:lnTo>
                    <a:pt x="769823" y="1300377"/>
                  </a:lnTo>
                  <a:lnTo>
                    <a:pt x="817594" y="1290061"/>
                  </a:lnTo>
                  <a:lnTo>
                    <a:pt x="863801" y="1276451"/>
                  </a:lnTo>
                  <a:lnTo>
                    <a:pt x="908340" y="1259695"/>
                  </a:lnTo>
                  <a:lnTo>
                    <a:pt x="951108" y="1239940"/>
                  </a:lnTo>
                  <a:lnTo>
                    <a:pt x="992002" y="1217336"/>
                  </a:lnTo>
                  <a:lnTo>
                    <a:pt x="1030918" y="1192030"/>
                  </a:lnTo>
                  <a:lnTo>
                    <a:pt x="1067754" y="1164170"/>
                  </a:lnTo>
                  <a:lnTo>
                    <a:pt x="1102406" y="1133905"/>
                  </a:lnTo>
                  <a:lnTo>
                    <a:pt x="1134771" y="1101382"/>
                  </a:lnTo>
                  <a:lnTo>
                    <a:pt x="1164745" y="1066749"/>
                  </a:lnTo>
                  <a:lnTo>
                    <a:pt x="1192225" y="1030155"/>
                  </a:lnTo>
                  <a:lnTo>
                    <a:pt x="1217108" y="991749"/>
                  </a:lnTo>
                  <a:lnTo>
                    <a:pt x="1239291" y="951676"/>
                  </a:lnTo>
                  <a:lnTo>
                    <a:pt x="1258670" y="910087"/>
                  </a:lnTo>
                  <a:lnTo>
                    <a:pt x="1275142" y="867129"/>
                  </a:lnTo>
                  <a:lnTo>
                    <a:pt x="1288604" y="822951"/>
                  </a:lnTo>
                  <a:lnTo>
                    <a:pt x="1298953" y="777699"/>
                  </a:lnTo>
                  <a:lnTo>
                    <a:pt x="1306085" y="731523"/>
                  </a:lnTo>
                  <a:lnTo>
                    <a:pt x="1309896" y="684571"/>
                  </a:lnTo>
                  <a:lnTo>
                    <a:pt x="1310285" y="636990"/>
                  </a:lnTo>
                  <a:lnTo>
                    <a:pt x="1307146" y="588929"/>
                  </a:lnTo>
                  <a:lnTo>
                    <a:pt x="1300378" y="540536"/>
                  </a:lnTo>
                  <a:lnTo>
                    <a:pt x="1290063" y="492764"/>
                  </a:lnTo>
                  <a:lnTo>
                    <a:pt x="1276455" y="446556"/>
                  </a:lnTo>
                  <a:lnTo>
                    <a:pt x="1259701" y="402015"/>
                  </a:lnTo>
                  <a:lnTo>
                    <a:pt x="1239950" y="359244"/>
                  </a:lnTo>
                  <a:lnTo>
                    <a:pt x="1217350" y="318347"/>
                  </a:lnTo>
                  <a:lnTo>
                    <a:pt x="1192049" y="279426"/>
                  </a:lnTo>
                  <a:lnTo>
                    <a:pt x="1164194" y="242586"/>
                  </a:lnTo>
                  <a:lnTo>
                    <a:pt x="1133934" y="207930"/>
                  </a:lnTo>
                  <a:lnTo>
                    <a:pt x="1101417" y="175560"/>
                  </a:lnTo>
                  <a:lnTo>
                    <a:pt x="1066790" y="145581"/>
                  </a:lnTo>
                  <a:lnTo>
                    <a:pt x="1030202" y="118095"/>
                  </a:lnTo>
                  <a:lnTo>
                    <a:pt x="991800" y="93207"/>
                  </a:lnTo>
                  <a:lnTo>
                    <a:pt x="951732" y="71019"/>
                  </a:lnTo>
                  <a:lnTo>
                    <a:pt x="910147" y="51635"/>
                  </a:lnTo>
                  <a:lnTo>
                    <a:pt x="867192" y="35158"/>
                  </a:lnTo>
                  <a:lnTo>
                    <a:pt x="823016" y="21692"/>
                  </a:lnTo>
                  <a:lnTo>
                    <a:pt x="777766" y="11340"/>
                  </a:lnTo>
                  <a:lnTo>
                    <a:pt x="731590" y="4204"/>
                  </a:lnTo>
                  <a:lnTo>
                    <a:pt x="684636" y="390"/>
                  </a:lnTo>
                  <a:lnTo>
                    <a:pt x="637053" y="0"/>
                  </a:lnTo>
                  <a:lnTo>
                    <a:pt x="588987" y="3136"/>
                  </a:lnTo>
                  <a:lnTo>
                    <a:pt x="540588" y="9904"/>
                  </a:lnTo>
                  <a:lnTo>
                    <a:pt x="492816" y="20220"/>
                  </a:lnTo>
                  <a:lnTo>
                    <a:pt x="446607" y="33829"/>
                  </a:lnTo>
                  <a:lnTo>
                    <a:pt x="402064" y="50584"/>
                  </a:lnTo>
                  <a:lnTo>
                    <a:pt x="359291" y="70338"/>
                  </a:lnTo>
                  <a:lnTo>
                    <a:pt x="318391" y="92940"/>
                  </a:lnTo>
                  <a:lnTo>
                    <a:pt x="279468" y="118245"/>
                  </a:lnTo>
                  <a:lnTo>
                    <a:pt x="242624" y="146104"/>
                  </a:lnTo>
                  <a:lnTo>
                    <a:pt x="207964" y="176368"/>
                  </a:lnTo>
                  <a:lnTo>
                    <a:pt x="175590" y="208889"/>
                  </a:lnTo>
                  <a:lnTo>
                    <a:pt x="145607" y="243521"/>
                  </a:lnTo>
                  <a:lnTo>
                    <a:pt x="118118" y="280114"/>
                  </a:lnTo>
                  <a:lnTo>
                    <a:pt x="93226" y="318521"/>
                  </a:lnTo>
                  <a:lnTo>
                    <a:pt x="71034" y="358593"/>
                  </a:lnTo>
                  <a:lnTo>
                    <a:pt x="51646" y="400183"/>
                  </a:lnTo>
                  <a:lnTo>
                    <a:pt x="35166" y="443142"/>
                  </a:lnTo>
                  <a:lnTo>
                    <a:pt x="21697" y="487323"/>
                  </a:lnTo>
                  <a:lnTo>
                    <a:pt x="11343" y="532578"/>
                  </a:lnTo>
                  <a:lnTo>
                    <a:pt x="4206" y="578757"/>
                  </a:lnTo>
                  <a:lnTo>
                    <a:pt x="390" y="625715"/>
                  </a:lnTo>
                  <a:lnTo>
                    <a:pt x="0" y="673301"/>
                  </a:lnTo>
                  <a:lnTo>
                    <a:pt x="3137" y="721369"/>
                  </a:lnTo>
                  <a:lnTo>
                    <a:pt x="9906" y="769771"/>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59" name="object 57">
              <a:extLst>
                <a:ext uri="{FF2B5EF4-FFF2-40B4-BE49-F238E27FC236}">
                  <a16:creationId xmlns:a16="http://schemas.microsoft.com/office/drawing/2014/main" id="{40D9FD44-727B-9274-2188-4B7FB78EB3DE}"/>
                </a:ext>
              </a:extLst>
            </p:cNvPr>
            <p:cNvSpPr/>
            <p:nvPr/>
          </p:nvSpPr>
          <p:spPr>
            <a:xfrm>
              <a:off x="1858612" y="2871791"/>
              <a:ext cx="1188085" cy="1188085"/>
            </a:xfrm>
            <a:custGeom>
              <a:avLst/>
              <a:gdLst/>
              <a:ahLst/>
              <a:cxnLst/>
              <a:rect l="l" t="t" r="r" b="b"/>
              <a:pathLst>
                <a:path w="1188085" h="1188085">
                  <a:moveTo>
                    <a:pt x="585965" y="0"/>
                  </a:moveTo>
                  <a:lnTo>
                    <a:pt x="538126" y="2594"/>
                  </a:lnTo>
                  <a:lnTo>
                    <a:pt x="489906" y="9157"/>
                  </a:lnTo>
                  <a:lnTo>
                    <a:pt x="442374" y="19604"/>
                  </a:lnTo>
                  <a:lnTo>
                    <a:pt x="396567" y="33645"/>
                  </a:lnTo>
                  <a:lnTo>
                    <a:pt x="352610" y="51104"/>
                  </a:lnTo>
                  <a:lnTo>
                    <a:pt x="310627" y="71800"/>
                  </a:lnTo>
                  <a:lnTo>
                    <a:pt x="270743" y="95556"/>
                  </a:lnTo>
                  <a:lnTo>
                    <a:pt x="233083" y="122194"/>
                  </a:lnTo>
                  <a:lnTo>
                    <a:pt x="197771" y="151533"/>
                  </a:lnTo>
                  <a:lnTo>
                    <a:pt x="164932" y="183397"/>
                  </a:lnTo>
                  <a:lnTo>
                    <a:pt x="134691" y="217606"/>
                  </a:lnTo>
                  <a:lnTo>
                    <a:pt x="107173" y="253983"/>
                  </a:lnTo>
                  <a:lnTo>
                    <a:pt x="82501" y="292348"/>
                  </a:lnTo>
                  <a:lnTo>
                    <a:pt x="60802" y="332523"/>
                  </a:lnTo>
                  <a:lnTo>
                    <a:pt x="42199" y="374329"/>
                  </a:lnTo>
                  <a:lnTo>
                    <a:pt x="26818" y="417589"/>
                  </a:lnTo>
                  <a:lnTo>
                    <a:pt x="14783" y="462122"/>
                  </a:lnTo>
                  <a:lnTo>
                    <a:pt x="6218" y="507752"/>
                  </a:lnTo>
                  <a:lnTo>
                    <a:pt x="1249" y="554300"/>
                  </a:lnTo>
                  <a:lnTo>
                    <a:pt x="0" y="601586"/>
                  </a:lnTo>
                  <a:lnTo>
                    <a:pt x="2595" y="649433"/>
                  </a:lnTo>
                  <a:lnTo>
                    <a:pt x="9160" y="697662"/>
                  </a:lnTo>
                  <a:lnTo>
                    <a:pt x="19607" y="745192"/>
                  </a:lnTo>
                  <a:lnTo>
                    <a:pt x="33649" y="790997"/>
                  </a:lnTo>
                  <a:lnTo>
                    <a:pt x="51107" y="834953"/>
                  </a:lnTo>
                  <a:lnTo>
                    <a:pt x="71803" y="876935"/>
                  </a:lnTo>
                  <a:lnTo>
                    <a:pt x="95559" y="916818"/>
                  </a:lnTo>
                  <a:lnTo>
                    <a:pt x="122196" y="954477"/>
                  </a:lnTo>
                  <a:lnTo>
                    <a:pt x="151535" y="989789"/>
                  </a:lnTo>
                  <a:lnTo>
                    <a:pt x="183397" y="1022627"/>
                  </a:lnTo>
                  <a:lnTo>
                    <a:pt x="217605" y="1052868"/>
                  </a:lnTo>
                  <a:lnTo>
                    <a:pt x="253980" y="1080386"/>
                  </a:lnTo>
                  <a:lnTo>
                    <a:pt x="292343" y="1105057"/>
                  </a:lnTo>
                  <a:lnTo>
                    <a:pt x="332515" y="1126757"/>
                  </a:lnTo>
                  <a:lnTo>
                    <a:pt x="374319" y="1145360"/>
                  </a:lnTo>
                  <a:lnTo>
                    <a:pt x="417575" y="1160742"/>
                  </a:lnTo>
                  <a:lnTo>
                    <a:pt x="462105" y="1172779"/>
                  </a:lnTo>
                  <a:lnTo>
                    <a:pt x="507730" y="1181344"/>
                  </a:lnTo>
                  <a:lnTo>
                    <a:pt x="554272" y="1186315"/>
                  </a:lnTo>
                  <a:lnTo>
                    <a:pt x="601553" y="1187565"/>
                  </a:lnTo>
                  <a:lnTo>
                    <a:pt x="649393" y="1184971"/>
                  </a:lnTo>
                  <a:lnTo>
                    <a:pt x="697615" y="1178408"/>
                  </a:lnTo>
                  <a:lnTo>
                    <a:pt x="745145" y="1167963"/>
                  </a:lnTo>
                  <a:lnTo>
                    <a:pt x="790950" y="1153922"/>
                  </a:lnTo>
                  <a:lnTo>
                    <a:pt x="834906" y="1136465"/>
                  </a:lnTo>
                  <a:lnTo>
                    <a:pt x="876888" y="1115770"/>
                  </a:lnTo>
                  <a:lnTo>
                    <a:pt x="916771" y="1092015"/>
                  </a:lnTo>
                  <a:lnTo>
                    <a:pt x="954430" y="1065378"/>
                  </a:lnTo>
                  <a:lnTo>
                    <a:pt x="989741" y="1036040"/>
                  </a:lnTo>
                  <a:lnTo>
                    <a:pt x="1022580" y="1004177"/>
                  </a:lnTo>
                  <a:lnTo>
                    <a:pt x="1052820" y="969969"/>
                  </a:lnTo>
                  <a:lnTo>
                    <a:pt x="1080339" y="933595"/>
                  </a:lnTo>
                  <a:lnTo>
                    <a:pt x="1105010" y="895232"/>
                  </a:lnTo>
                  <a:lnTo>
                    <a:pt x="1126710" y="855060"/>
                  </a:lnTo>
                  <a:lnTo>
                    <a:pt x="1145313" y="813256"/>
                  </a:lnTo>
                  <a:lnTo>
                    <a:pt x="1160695" y="770000"/>
                  </a:lnTo>
                  <a:lnTo>
                    <a:pt x="1172731" y="725471"/>
                  </a:lnTo>
                  <a:lnTo>
                    <a:pt x="1181297" y="679846"/>
                  </a:lnTo>
                  <a:lnTo>
                    <a:pt x="1186267" y="633305"/>
                  </a:lnTo>
                  <a:lnTo>
                    <a:pt x="1187518" y="586025"/>
                  </a:lnTo>
                  <a:lnTo>
                    <a:pt x="1184924" y="538186"/>
                  </a:lnTo>
                  <a:lnTo>
                    <a:pt x="1178361" y="489966"/>
                  </a:lnTo>
                  <a:lnTo>
                    <a:pt x="1167914" y="442427"/>
                  </a:lnTo>
                  <a:lnTo>
                    <a:pt x="1153872" y="396614"/>
                  </a:lnTo>
                  <a:lnTo>
                    <a:pt x="1136413" y="352651"/>
                  </a:lnTo>
                  <a:lnTo>
                    <a:pt x="1115716" y="310662"/>
                  </a:lnTo>
                  <a:lnTo>
                    <a:pt x="1091960" y="270774"/>
                  </a:lnTo>
                  <a:lnTo>
                    <a:pt x="1065323" y="233109"/>
                  </a:lnTo>
                  <a:lnTo>
                    <a:pt x="1035983" y="197794"/>
                  </a:lnTo>
                  <a:lnTo>
                    <a:pt x="1004120" y="164951"/>
                  </a:lnTo>
                  <a:lnTo>
                    <a:pt x="969911" y="134708"/>
                  </a:lnTo>
                  <a:lnTo>
                    <a:pt x="933536" y="107187"/>
                  </a:lnTo>
                  <a:lnTo>
                    <a:pt x="895173" y="82513"/>
                  </a:lnTo>
                  <a:lnTo>
                    <a:pt x="855000" y="60812"/>
                  </a:lnTo>
                  <a:lnTo>
                    <a:pt x="813197" y="42207"/>
                  </a:lnTo>
                  <a:lnTo>
                    <a:pt x="769941" y="26824"/>
                  </a:lnTo>
                  <a:lnTo>
                    <a:pt x="725411" y="14787"/>
                  </a:lnTo>
                  <a:lnTo>
                    <a:pt x="679786" y="6221"/>
                  </a:lnTo>
                  <a:lnTo>
                    <a:pt x="633245" y="1250"/>
                  </a:lnTo>
                  <a:lnTo>
                    <a:pt x="585965" y="0"/>
                  </a:lnTo>
                  <a:close/>
                </a:path>
              </a:pathLst>
            </a:custGeom>
            <a:solidFill>
              <a:srgbClr val="2AA9E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sp>
        <p:nvSpPr>
          <p:cNvPr id="60" name="object 58">
            <a:extLst>
              <a:ext uri="{FF2B5EF4-FFF2-40B4-BE49-F238E27FC236}">
                <a16:creationId xmlns:a16="http://schemas.microsoft.com/office/drawing/2014/main" id="{73FF220B-29D5-07C2-FAA8-E9D2674F76D3}"/>
              </a:ext>
            </a:extLst>
          </p:cNvPr>
          <p:cNvSpPr txBox="1"/>
          <p:nvPr/>
        </p:nvSpPr>
        <p:spPr>
          <a:xfrm>
            <a:off x="3511539" y="2425566"/>
            <a:ext cx="486189" cy="292994"/>
          </a:xfrm>
          <a:prstGeom prst="rect">
            <a:avLst/>
          </a:prstGeom>
        </p:spPr>
        <p:txBody>
          <a:bodyPr vert="horz" wrap="square" lIns="0" tIns="8283" rIns="0" bIns="0" rtlCol="0">
            <a:spAutoFit/>
          </a:bodyPr>
          <a:lstStyle/>
          <a:p>
            <a:pPr marL="130870" marR="3313" lvl="0" indent="-123002" algn="l" defTabSz="914400" rtl="0" eaLnBrk="1" fontAlgn="auto" latinLnBrk="0" hangingPunct="1">
              <a:lnSpc>
                <a:spcPct val="1363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Government Filings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pic>
        <p:nvPicPr>
          <p:cNvPr id="61" name="object 59">
            <a:extLst>
              <a:ext uri="{FF2B5EF4-FFF2-40B4-BE49-F238E27FC236}">
                <a16:creationId xmlns:a16="http://schemas.microsoft.com/office/drawing/2014/main" id="{E3B89999-E7E9-7760-946D-59C0695F223C}"/>
              </a:ext>
            </a:extLst>
          </p:cNvPr>
          <p:cNvPicPr/>
          <p:nvPr/>
        </p:nvPicPr>
        <p:blipFill>
          <a:blip r:embed="rId2" cstate="print"/>
          <a:stretch>
            <a:fillRect/>
          </a:stretch>
        </p:blipFill>
        <p:spPr>
          <a:xfrm>
            <a:off x="1268337" y="2747358"/>
            <a:ext cx="3312376" cy="3717502"/>
          </a:xfrm>
          <a:prstGeom prst="rect">
            <a:avLst/>
          </a:prstGeom>
        </p:spPr>
      </p:pic>
      <p:sp>
        <p:nvSpPr>
          <p:cNvPr id="62" name="object 60">
            <a:extLst>
              <a:ext uri="{FF2B5EF4-FFF2-40B4-BE49-F238E27FC236}">
                <a16:creationId xmlns:a16="http://schemas.microsoft.com/office/drawing/2014/main" id="{E91521A8-DF9D-B180-A9F3-2663DDC07BC3}"/>
              </a:ext>
            </a:extLst>
          </p:cNvPr>
          <p:cNvSpPr txBox="1"/>
          <p:nvPr/>
        </p:nvSpPr>
        <p:spPr>
          <a:xfrm>
            <a:off x="3888383" y="5870015"/>
            <a:ext cx="438564" cy="397445"/>
          </a:xfrm>
          <a:prstGeom prst="rect">
            <a:avLst/>
          </a:prstGeom>
        </p:spPr>
        <p:txBody>
          <a:bodyPr vert="horz" wrap="square" lIns="0" tIns="8283" rIns="0" bIns="0" rtlCol="0">
            <a:spAutoFit/>
          </a:bodyPr>
          <a:lstStyle/>
          <a:p>
            <a:pPr marL="8283" marR="3313" lvl="0" indent="-414" algn="ctr"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Participant </a:t>
            </a:r>
            <a:r>
              <a:rPr kumimoji="0" sz="717" b="0" i="0" u="none" strike="noStrike" kern="1200" cap="none" spc="-16" normalizeH="0" baseline="0" noProof="0" dirty="0">
                <a:ln>
                  <a:noFill/>
                </a:ln>
                <a:solidFill>
                  <a:srgbClr val="FFFFFF"/>
                </a:solidFill>
                <a:effectLst/>
                <a:uLnTx/>
                <a:uFillTx/>
                <a:latin typeface="Gill Sans MT"/>
                <a:ea typeface="+mn-ea"/>
                <a:cs typeface="Gill Sans MT"/>
              </a:rPr>
              <a:t>Fee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Disclosures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3" name="object 61">
            <a:extLst>
              <a:ext uri="{FF2B5EF4-FFF2-40B4-BE49-F238E27FC236}">
                <a16:creationId xmlns:a16="http://schemas.microsoft.com/office/drawing/2014/main" id="{D623E425-5297-A949-4A98-D8DBB812A69D}"/>
              </a:ext>
            </a:extLst>
          </p:cNvPr>
          <p:cNvSpPr txBox="1"/>
          <p:nvPr/>
        </p:nvSpPr>
        <p:spPr>
          <a:xfrm>
            <a:off x="3562942" y="655317"/>
            <a:ext cx="532985" cy="530943"/>
          </a:xfrm>
          <a:prstGeom prst="rect">
            <a:avLst/>
          </a:prstGeom>
        </p:spPr>
        <p:txBody>
          <a:bodyPr vert="horz" wrap="square" lIns="0" tIns="8283" rIns="0" bIns="0" rtlCol="0">
            <a:spAutoFit/>
          </a:bodyPr>
          <a:lstStyle/>
          <a:p>
            <a:pPr marL="8283" marR="3313" lvl="0" indent="-414" algn="ctr"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13" normalizeH="0" baseline="0" noProof="0" dirty="0">
                <a:ln>
                  <a:noFill/>
                </a:ln>
                <a:solidFill>
                  <a:srgbClr val="FFFFFF"/>
                </a:solidFill>
                <a:effectLst/>
                <a:uLnTx/>
                <a:uFillTx/>
                <a:latin typeface="Gill Sans MT"/>
                <a:ea typeface="+mn-ea"/>
                <a:cs typeface="Gill Sans MT"/>
              </a:rPr>
              <a:t>Plan </a:t>
            </a:r>
            <a:r>
              <a:rPr kumimoji="0" sz="717" b="0" i="0" u="none" strike="noStrike" kern="1200" cap="none" spc="-7" normalizeH="0" baseline="0" noProof="0" dirty="0">
                <a:ln>
                  <a:noFill/>
                </a:ln>
                <a:solidFill>
                  <a:srgbClr val="FFFFFF"/>
                </a:solidFill>
                <a:effectLst/>
                <a:uLnTx/>
                <a:uFillTx/>
                <a:latin typeface="Gill Sans MT"/>
                <a:ea typeface="+mn-ea"/>
                <a:cs typeface="Gill Sans MT"/>
              </a:rPr>
              <a:t>Operational </a:t>
            </a:r>
            <a:r>
              <a:rPr kumimoji="0" sz="717" b="0" i="0" u="none" strike="noStrike" kern="1200" cap="none" spc="0" normalizeH="0" baseline="0" noProof="0" dirty="0">
                <a:ln>
                  <a:noFill/>
                </a:ln>
                <a:solidFill>
                  <a:srgbClr val="FFFFFF"/>
                </a:solidFill>
                <a:effectLst/>
                <a:uLnTx/>
                <a:uFillTx/>
                <a:latin typeface="Gill Sans MT"/>
                <a:ea typeface="+mn-ea"/>
                <a:cs typeface="Gill Sans MT"/>
              </a:rPr>
              <a:t>Oversight</a:t>
            </a:r>
            <a:r>
              <a:rPr kumimoji="0" sz="717" b="0" i="0" u="none" strike="noStrike" kern="1200" cap="none" spc="-49" normalizeH="0" baseline="0" noProof="0" dirty="0">
                <a:ln>
                  <a:noFill/>
                </a:ln>
                <a:solidFill>
                  <a:srgbClr val="FFFFFF"/>
                </a:solidFill>
                <a:effectLst/>
                <a:uLnTx/>
                <a:uFillTx/>
                <a:latin typeface="Gill Sans MT"/>
                <a:ea typeface="+mn-ea"/>
                <a:cs typeface="Gill Sans MT"/>
              </a:rPr>
              <a:t> </a:t>
            </a:r>
            <a:r>
              <a:rPr kumimoji="0" sz="717" b="0" i="0" u="none" strike="noStrike" kern="1200" cap="none" spc="-16" normalizeH="0" baseline="0" noProof="0" dirty="0">
                <a:ln>
                  <a:noFill/>
                </a:ln>
                <a:solidFill>
                  <a:srgbClr val="FFFFFF"/>
                </a:solidFill>
                <a:effectLst/>
                <a:uLnTx/>
                <a:uFillTx/>
                <a:latin typeface="Gill Sans MT"/>
                <a:ea typeface="+mn-ea"/>
                <a:cs typeface="Gill Sans MT"/>
              </a:rPr>
              <a:t>and </a:t>
            </a:r>
            <a:r>
              <a:rPr kumimoji="0" sz="717" b="0" i="0" u="none" strike="noStrike" kern="1200" cap="none" spc="-7" normalizeH="0" baseline="0" noProof="0" dirty="0">
                <a:ln>
                  <a:noFill/>
                </a:ln>
                <a:solidFill>
                  <a:srgbClr val="FFFFFF"/>
                </a:solidFill>
                <a:effectLst/>
                <a:uLnTx/>
                <a:uFillTx/>
                <a:latin typeface="Gill Sans MT"/>
                <a:ea typeface="+mn-ea"/>
                <a:cs typeface="Gill Sans MT"/>
              </a:rPr>
              <a:t>Compliance</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4" name="object 62">
            <a:extLst>
              <a:ext uri="{FF2B5EF4-FFF2-40B4-BE49-F238E27FC236}">
                <a16:creationId xmlns:a16="http://schemas.microsoft.com/office/drawing/2014/main" id="{FAE5886F-D03F-B4B7-501C-609277EE3FA7}"/>
              </a:ext>
            </a:extLst>
          </p:cNvPr>
          <p:cNvSpPr txBox="1"/>
          <p:nvPr/>
        </p:nvSpPr>
        <p:spPr>
          <a:xfrm>
            <a:off x="2043432" y="1950974"/>
            <a:ext cx="557005" cy="397445"/>
          </a:xfrm>
          <a:prstGeom prst="rect">
            <a:avLst/>
          </a:prstGeom>
        </p:spPr>
        <p:txBody>
          <a:bodyPr vert="horz" wrap="square" lIns="0" tIns="8283" rIns="0" bIns="0" rtlCol="0">
            <a:spAutoFit/>
          </a:bodyPr>
          <a:lstStyle/>
          <a:p>
            <a:pPr marL="8283" marR="3313" lvl="0" indent="-414" algn="ctr"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13" normalizeH="0" baseline="0" noProof="0" dirty="0">
                <a:ln>
                  <a:noFill/>
                </a:ln>
                <a:solidFill>
                  <a:srgbClr val="FFFFFF"/>
                </a:solidFill>
                <a:effectLst/>
                <a:uLnTx/>
                <a:uFillTx/>
                <a:latin typeface="Gill Sans MT"/>
                <a:ea typeface="+mn-ea"/>
                <a:cs typeface="Gill Sans MT"/>
              </a:rPr>
              <a:t>Plan</a:t>
            </a:r>
            <a:r>
              <a:rPr kumimoji="0" sz="717" b="0" i="0" u="none" strike="noStrike" kern="1200" cap="none" spc="326" normalizeH="0" baseline="0" noProof="0" dirty="0">
                <a:ln>
                  <a:noFill/>
                </a:ln>
                <a:solidFill>
                  <a:srgbClr val="FFFFFF"/>
                </a:solidFill>
                <a:effectLst/>
                <a:uLnTx/>
                <a:uFillTx/>
                <a:latin typeface="Gill Sans MT"/>
                <a:ea typeface="+mn-ea"/>
                <a:cs typeface="Gill Sans MT"/>
              </a:rPr>
              <a:t> </a:t>
            </a:r>
            <a:r>
              <a:rPr kumimoji="0" sz="717" b="0" i="0" u="none" strike="noStrike" kern="1200" cap="none" spc="-7" normalizeH="0" baseline="0" noProof="0" dirty="0">
                <a:ln>
                  <a:noFill/>
                </a:ln>
                <a:solidFill>
                  <a:srgbClr val="FFFFFF"/>
                </a:solidFill>
                <a:effectLst/>
                <a:uLnTx/>
                <a:uFillTx/>
                <a:latin typeface="Gill Sans MT"/>
                <a:ea typeface="+mn-ea"/>
                <a:cs typeface="Gill Sans MT"/>
              </a:rPr>
              <a:t>Document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Administration</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5" name="object 63">
            <a:extLst>
              <a:ext uri="{FF2B5EF4-FFF2-40B4-BE49-F238E27FC236}">
                <a16:creationId xmlns:a16="http://schemas.microsoft.com/office/drawing/2014/main" id="{11CDD7B8-CB0A-3876-9B9C-A9A1123B9874}"/>
              </a:ext>
            </a:extLst>
          </p:cNvPr>
          <p:cNvSpPr txBox="1"/>
          <p:nvPr/>
        </p:nvSpPr>
        <p:spPr>
          <a:xfrm>
            <a:off x="2405679" y="3089469"/>
            <a:ext cx="470452" cy="397445"/>
          </a:xfrm>
          <a:prstGeom prst="rect">
            <a:avLst/>
          </a:prstGeom>
        </p:spPr>
        <p:txBody>
          <a:bodyPr vert="horz" wrap="square" lIns="0" tIns="8283" rIns="0" bIns="0" rtlCol="0">
            <a:spAutoFit/>
          </a:bodyPr>
          <a:lstStyle/>
          <a:p>
            <a:pPr marL="16152" marR="3313" lvl="0" indent="-8283" algn="just" defTabSz="914400" rtl="0" eaLnBrk="1" fontAlgn="auto" latinLnBrk="0" hangingPunct="1">
              <a:lnSpc>
                <a:spcPct val="121200"/>
              </a:lnSpc>
              <a:spcBef>
                <a:spcPts val="65"/>
              </a:spcBef>
              <a:spcAft>
                <a:spcPts val="0"/>
              </a:spcAft>
              <a:buClrTx/>
              <a:buSzTx/>
              <a:buFontTx/>
              <a:buNone/>
              <a:tabLst/>
              <a:defRPr/>
            </a:pPr>
            <a:r>
              <a:rPr kumimoji="0" sz="717" b="0" i="0" u="none" strike="noStrike" kern="1200" cap="none" spc="0" normalizeH="0" baseline="0" noProof="0" dirty="0">
                <a:ln>
                  <a:noFill/>
                </a:ln>
                <a:solidFill>
                  <a:srgbClr val="FFFFFF"/>
                </a:solidFill>
                <a:effectLst/>
                <a:uLnTx/>
                <a:uFillTx/>
                <a:latin typeface="Gill Sans MT"/>
                <a:ea typeface="+mn-ea"/>
                <a:cs typeface="Gill Sans MT"/>
              </a:rPr>
              <a:t>New</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0" normalizeH="0" baseline="0" noProof="0" dirty="0">
                <a:ln>
                  <a:noFill/>
                </a:ln>
                <a:solidFill>
                  <a:srgbClr val="FFFFFF"/>
                </a:solidFill>
                <a:effectLst/>
                <a:uLnTx/>
                <a:uFillTx/>
                <a:latin typeface="Gill Sans MT"/>
                <a:ea typeface="+mn-ea"/>
                <a:cs typeface="Gill Sans MT"/>
              </a:rPr>
              <a:t>Hire</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33" normalizeH="0" baseline="0" noProof="0" dirty="0">
                <a:ln>
                  <a:noFill/>
                </a:ln>
                <a:solidFill>
                  <a:srgbClr val="FFFFFF"/>
                </a:solidFill>
                <a:effectLst/>
                <a:uLnTx/>
                <a:uFillTx/>
                <a:latin typeface="Gill Sans MT"/>
                <a:ea typeface="+mn-ea"/>
                <a:cs typeface="Gill Sans MT"/>
              </a:rPr>
              <a:t>&amp;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Termination </a:t>
            </a:r>
            <a:r>
              <a:rPr kumimoji="0" sz="717" b="0" i="0" u="none" strike="noStrike" kern="1200" cap="none" spc="-7" normalizeH="0" baseline="0" noProof="0" dirty="0">
                <a:ln>
                  <a:noFill/>
                </a:ln>
                <a:solidFill>
                  <a:srgbClr val="FFFFFF"/>
                </a:solidFill>
                <a:effectLst/>
                <a:uLnTx/>
                <a:uFillTx/>
                <a:latin typeface="Gill Sans MT"/>
                <a:ea typeface="+mn-ea"/>
                <a:cs typeface="Gill Sans MT"/>
              </a:rPr>
              <a:t>Processing</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6" name="object 64">
            <a:extLst>
              <a:ext uri="{FF2B5EF4-FFF2-40B4-BE49-F238E27FC236}">
                <a16:creationId xmlns:a16="http://schemas.microsoft.com/office/drawing/2014/main" id="{00108BBA-5FFE-7ACE-CAF4-213A896D086F}"/>
              </a:ext>
            </a:extLst>
          </p:cNvPr>
          <p:cNvSpPr txBox="1"/>
          <p:nvPr/>
        </p:nvSpPr>
        <p:spPr>
          <a:xfrm>
            <a:off x="4523684" y="1751729"/>
            <a:ext cx="501098" cy="118715"/>
          </a:xfrm>
          <a:prstGeom prst="rect">
            <a:avLst/>
          </a:prstGeom>
        </p:spPr>
        <p:txBody>
          <a:bodyPr vert="horz" wrap="square" lIns="0" tIns="8283" rIns="0" bIns="0" rtlCol="0">
            <a:spAutoFit/>
          </a:bodyPr>
          <a:lstStyle/>
          <a:p>
            <a:pPr marL="8283" marR="0" lvl="0" indent="0" algn="l" defTabSz="914400" rtl="0" eaLnBrk="1" fontAlgn="auto" latinLnBrk="0" hangingPunct="1">
              <a:lnSpc>
                <a:spcPct val="100000"/>
              </a:lnSpc>
              <a:spcBef>
                <a:spcPts val="65"/>
              </a:spcBef>
              <a:spcAft>
                <a:spcPts val="0"/>
              </a:spcAft>
              <a:buClrTx/>
              <a:buSzTx/>
              <a:buFontTx/>
              <a:buNone/>
              <a:tabLst/>
              <a:defRPr/>
            </a:pPr>
            <a:r>
              <a:rPr kumimoji="0" sz="717" b="0" i="0" u="none" strike="noStrike" kern="1200" cap="none" spc="-23" normalizeH="0" baseline="0" noProof="0" dirty="0">
                <a:ln>
                  <a:noFill/>
                </a:ln>
                <a:solidFill>
                  <a:srgbClr val="FFFFFF"/>
                </a:solidFill>
                <a:effectLst/>
                <a:uLnTx/>
                <a:uFillTx/>
                <a:latin typeface="Gill Sans MT"/>
                <a:ea typeface="+mn-ea"/>
                <a:cs typeface="Gill Sans MT"/>
              </a:rPr>
              <a:t>Contributions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7" name="object 65">
            <a:extLst>
              <a:ext uri="{FF2B5EF4-FFF2-40B4-BE49-F238E27FC236}">
                <a16:creationId xmlns:a16="http://schemas.microsoft.com/office/drawing/2014/main" id="{4DAF8515-7D60-E046-1734-1FA59689D14D}"/>
              </a:ext>
            </a:extLst>
          </p:cNvPr>
          <p:cNvSpPr txBox="1"/>
          <p:nvPr/>
        </p:nvSpPr>
        <p:spPr>
          <a:xfrm>
            <a:off x="7088304" y="4153682"/>
            <a:ext cx="455958" cy="292994"/>
          </a:xfrm>
          <a:prstGeom prst="rect">
            <a:avLst/>
          </a:prstGeom>
        </p:spPr>
        <p:txBody>
          <a:bodyPr vert="horz" wrap="square" lIns="0" tIns="8283" rIns="0" bIns="0" rtlCol="0">
            <a:spAutoFit/>
          </a:bodyPr>
          <a:lstStyle/>
          <a:p>
            <a:pPr marL="101052" marR="3313" lvl="0" indent="-93183" algn="l" defTabSz="914400" rtl="0" eaLnBrk="1" fontAlgn="auto" latinLnBrk="0" hangingPunct="1">
              <a:lnSpc>
                <a:spcPct val="1363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Compliance Testing</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8" name="object 66">
            <a:extLst>
              <a:ext uri="{FF2B5EF4-FFF2-40B4-BE49-F238E27FC236}">
                <a16:creationId xmlns:a16="http://schemas.microsoft.com/office/drawing/2014/main" id="{DDB48403-FEA6-3134-D988-A72CAE7EAC8C}"/>
              </a:ext>
            </a:extLst>
          </p:cNvPr>
          <p:cNvSpPr txBox="1"/>
          <p:nvPr/>
        </p:nvSpPr>
        <p:spPr>
          <a:xfrm>
            <a:off x="5282986" y="594886"/>
            <a:ext cx="582267" cy="530943"/>
          </a:xfrm>
          <a:prstGeom prst="rect">
            <a:avLst/>
          </a:prstGeom>
        </p:spPr>
        <p:txBody>
          <a:bodyPr vert="horz" wrap="square" lIns="0" tIns="8283" rIns="0" bIns="0" rtlCol="0">
            <a:spAutoFit/>
          </a:bodyPr>
          <a:lstStyle/>
          <a:p>
            <a:pPr marL="8283" marR="3313" lvl="0" indent="-414" algn="ctr"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Participant Notices, </a:t>
            </a:r>
            <a:r>
              <a:rPr kumimoji="0" sz="717" b="0" i="0" u="none" strike="noStrike" kern="1200" cap="none" spc="0" normalizeH="0" baseline="0" noProof="0" dirty="0">
                <a:ln>
                  <a:noFill/>
                </a:ln>
                <a:solidFill>
                  <a:srgbClr val="FFFFFF"/>
                </a:solidFill>
                <a:effectLst/>
                <a:uLnTx/>
                <a:uFillTx/>
                <a:latin typeface="Gill Sans MT"/>
                <a:ea typeface="+mn-ea"/>
                <a:cs typeface="Gill Sans MT"/>
              </a:rPr>
              <a:t>Statements</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16" normalizeH="0" baseline="0" noProof="0" dirty="0">
                <a:ln>
                  <a:noFill/>
                </a:ln>
                <a:solidFill>
                  <a:srgbClr val="FFFFFF"/>
                </a:solidFill>
                <a:effectLst/>
                <a:uLnTx/>
                <a:uFillTx/>
                <a:latin typeface="Gill Sans MT"/>
                <a:ea typeface="+mn-ea"/>
                <a:cs typeface="Gill Sans MT"/>
              </a:rPr>
              <a:t>and </a:t>
            </a:r>
            <a:r>
              <a:rPr kumimoji="0" sz="717" b="0" i="0" u="none" strike="noStrike" kern="1200" cap="none" spc="-7" normalizeH="0" baseline="0" noProof="0" dirty="0">
                <a:ln>
                  <a:noFill/>
                </a:ln>
                <a:solidFill>
                  <a:srgbClr val="FFFFFF"/>
                </a:solidFill>
                <a:effectLst/>
                <a:uLnTx/>
                <a:uFillTx/>
                <a:latin typeface="Gill Sans MT"/>
                <a:ea typeface="+mn-ea"/>
                <a:cs typeface="Gill Sans MT"/>
              </a:rPr>
              <a:t>Disclosures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69" name="object 67">
            <a:extLst>
              <a:ext uri="{FF2B5EF4-FFF2-40B4-BE49-F238E27FC236}">
                <a16:creationId xmlns:a16="http://schemas.microsoft.com/office/drawing/2014/main" id="{74823DAA-7E02-3984-E60C-0CC2A71F4E19}"/>
              </a:ext>
            </a:extLst>
          </p:cNvPr>
          <p:cNvSpPr txBox="1"/>
          <p:nvPr/>
        </p:nvSpPr>
        <p:spPr>
          <a:xfrm>
            <a:off x="7398803" y="3084613"/>
            <a:ext cx="214520" cy="263947"/>
          </a:xfrm>
          <a:prstGeom prst="rect">
            <a:avLst/>
          </a:prstGeom>
        </p:spPr>
        <p:txBody>
          <a:bodyPr vert="horz" wrap="square" lIns="0" tIns="8283" rIns="0" bIns="0" rtlCol="0">
            <a:spAutoFit/>
          </a:bodyPr>
          <a:lstStyle/>
          <a:p>
            <a:pPr marL="8283" marR="3313" lvl="0" indent="21950" algn="l"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13" normalizeH="0" baseline="0" noProof="0" dirty="0">
                <a:ln>
                  <a:noFill/>
                </a:ln>
                <a:solidFill>
                  <a:srgbClr val="FFFFFF"/>
                </a:solidFill>
                <a:effectLst/>
                <a:uLnTx/>
                <a:uFillTx/>
                <a:latin typeface="Gill Sans MT"/>
                <a:ea typeface="+mn-ea"/>
                <a:cs typeface="Gill Sans MT"/>
              </a:rPr>
              <a:t>Plan </a:t>
            </a:r>
            <a:r>
              <a:rPr kumimoji="0" sz="717" b="0" i="0" u="none" strike="noStrike" kern="1200" cap="none" spc="-20" normalizeH="0" baseline="0" noProof="0" dirty="0">
                <a:ln>
                  <a:noFill/>
                </a:ln>
                <a:solidFill>
                  <a:srgbClr val="FFFFFF"/>
                </a:solidFill>
                <a:effectLst/>
                <a:uLnTx/>
                <a:uFillTx/>
                <a:latin typeface="Gill Sans MT"/>
                <a:ea typeface="+mn-ea"/>
                <a:cs typeface="Gill Sans MT"/>
              </a:rPr>
              <a:t>Audit</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0" name="object 68">
            <a:extLst>
              <a:ext uri="{FF2B5EF4-FFF2-40B4-BE49-F238E27FC236}">
                <a16:creationId xmlns:a16="http://schemas.microsoft.com/office/drawing/2014/main" id="{F8FBCC6B-18F6-83C2-A12E-79E040CBE594}"/>
              </a:ext>
            </a:extLst>
          </p:cNvPr>
          <p:cNvSpPr txBox="1"/>
          <p:nvPr/>
        </p:nvSpPr>
        <p:spPr>
          <a:xfrm>
            <a:off x="4983785" y="5739521"/>
            <a:ext cx="315982" cy="118715"/>
          </a:xfrm>
          <a:prstGeom prst="rect">
            <a:avLst/>
          </a:prstGeom>
        </p:spPr>
        <p:txBody>
          <a:bodyPr vert="horz" wrap="square" lIns="0" tIns="8283" rIns="0" bIns="0" rtlCol="0">
            <a:spAutoFit/>
          </a:bodyPr>
          <a:lstStyle/>
          <a:p>
            <a:pPr marL="8283" marR="0" lvl="0" indent="0" algn="l" defTabSz="914400" rtl="0" eaLnBrk="1" fontAlgn="auto" latinLnBrk="0" hangingPunct="1">
              <a:lnSpc>
                <a:spcPct val="100000"/>
              </a:lnSpc>
              <a:spcBef>
                <a:spcPts val="65"/>
              </a:spcBef>
              <a:spcAft>
                <a:spcPts val="0"/>
              </a:spcAft>
              <a:buClrTx/>
              <a:buSzTx/>
              <a:buFontTx/>
              <a:buNone/>
              <a:tabLst/>
              <a:defRPr/>
            </a:pPr>
            <a:r>
              <a:rPr kumimoji="0" sz="717" b="0" i="0" u="none" strike="noStrike" kern="1200" cap="none" spc="-13" normalizeH="0" baseline="0" noProof="0" dirty="0">
                <a:ln>
                  <a:noFill/>
                </a:ln>
                <a:solidFill>
                  <a:srgbClr val="FFFFFF"/>
                </a:solidFill>
                <a:effectLst/>
                <a:uLnTx/>
                <a:uFillTx/>
                <a:latin typeface="Gill Sans MT"/>
                <a:ea typeface="+mn-ea"/>
                <a:cs typeface="Gill Sans MT"/>
              </a:rPr>
              <a:t>QDROs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1" name="object 69">
            <a:extLst>
              <a:ext uri="{FF2B5EF4-FFF2-40B4-BE49-F238E27FC236}">
                <a16:creationId xmlns:a16="http://schemas.microsoft.com/office/drawing/2014/main" id="{AA24A7C0-2A9F-880A-F63B-EB3D54AE5D55}"/>
              </a:ext>
            </a:extLst>
          </p:cNvPr>
          <p:cNvSpPr txBox="1"/>
          <p:nvPr/>
        </p:nvSpPr>
        <p:spPr>
          <a:xfrm>
            <a:off x="6416469" y="5237421"/>
            <a:ext cx="515592" cy="263947"/>
          </a:xfrm>
          <a:prstGeom prst="rect">
            <a:avLst/>
          </a:prstGeom>
        </p:spPr>
        <p:txBody>
          <a:bodyPr vert="horz" wrap="square" lIns="0" tIns="8283" rIns="0" bIns="0" rtlCol="0">
            <a:spAutoFit/>
          </a:bodyPr>
          <a:lstStyle/>
          <a:p>
            <a:pPr marL="33959" marR="3313" lvl="0" indent="-26091" algn="l"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0" normalizeH="0" baseline="0" noProof="0" dirty="0">
                <a:ln>
                  <a:noFill/>
                </a:ln>
                <a:solidFill>
                  <a:srgbClr val="FFFFFF"/>
                </a:solidFill>
                <a:effectLst/>
                <a:uLnTx/>
                <a:uFillTx/>
                <a:latin typeface="Gill Sans MT"/>
                <a:ea typeface="+mn-ea"/>
                <a:cs typeface="Gill Sans MT"/>
              </a:rPr>
              <a:t>Loans</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0" normalizeH="0" baseline="0" noProof="0" dirty="0">
                <a:ln>
                  <a:noFill/>
                </a:ln>
                <a:solidFill>
                  <a:srgbClr val="FFFFFF"/>
                </a:solidFill>
                <a:effectLst/>
                <a:uLnTx/>
                <a:uFillTx/>
                <a:latin typeface="Gill Sans MT"/>
                <a:ea typeface="+mn-ea"/>
                <a:cs typeface="Gill Sans MT"/>
              </a:rPr>
              <a:t>&amp;</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Loan </a:t>
            </a:r>
            <a:r>
              <a:rPr kumimoji="0" sz="717" b="0" i="0" u="none" strike="noStrike" kern="1200" cap="none" spc="-7" normalizeH="0" baseline="0" noProof="0" dirty="0">
                <a:ln>
                  <a:noFill/>
                </a:ln>
                <a:solidFill>
                  <a:srgbClr val="FFFFFF"/>
                </a:solidFill>
                <a:effectLst/>
                <a:uLnTx/>
                <a:uFillTx/>
                <a:latin typeface="Gill Sans MT"/>
                <a:ea typeface="+mn-ea"/>
                <a:cs typeface="Gill Sans MT"/>
              </a:rPr>
              <a:t>Repayments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72" name="object 70">
            <a:extLst>
              <a:ext uri="{FF2B5EF4-FFF2-40B4-BE49-F238E27FC236}">
                <a16:creationId xmlns:a16="http://schemas.microsoft.com/office/drawing/2014/main" id="{CF4C93C7-0EA2-DF0C-DD68-783E05DF2A97}"/>
              </a:ext>
            </a:extLst>
          </p:cNvPr>
          <p:cNvSpPr txBox="1"/>
          <p:nvPr/>
        </p:nvSpPr>
        <p:spPr>
          <a:xfrm>
            <a:off x="1436537" y="3936606"/>
            <a:ext cx="515592" cy="397445"/>
          </a:xfrm>
          <a:prstGeom prst="rect">
            <a:avLst/>
          </a:prstGeom>
        </p:spPr>
        <p:txBody>
          <a:bodyPr vert="horz" wrap="square" lIns="0" tIns="8283" rIns="0" bIns="0" rtlCol="0">
            <a:spAutoFit/>
          </a:bodyPr>
          <a:lstStyle/>
          <a:p>
            <a:pPr marL="8283" marR="3313" lvl="0" indent="0" algn="ctr" defTabSz="914400" rtl="0" eaLnBrk="1" fontAlgn="auto" latinLnBrk="0" hangingPunct="1">
              <a:lnSpc>
                <a:spcPct val="121200"/>
              </a:lnSpc>
              <a:spcBef>
                <a:spcPts val="65"/>
              </a:spcBef>
              <a:spcAft>
                <a:spcPts val="0"/>
              </a:spcAft>
              <a:buClrTx/>
              <a:buSzTx/>
              <a:buFontTx/>
              <a:buNone/>
              <a:tabLst/>
              <a:defRPr/>
            </a:pPr>
            <a:r>
              <a:rPr kumimoji="0" sz="717" b="0" i="0" u="none" strike="noStrike" kern="1200" cap="none" spc="-49" normalizeH="0" baseline="0" noProof="0" dirty="0">
                <a:ln>
                  <a:noFill/>
                </a:ln>
                <a:solidFill>
                  <a:srgbClr val="FFFFFF"/>
                </a:solidFill>
                <a:effectLst/>
                <a:uLnTx/>
                <a:uFillTx/>
                <a:latin typeface="Gill Sans MT"/>
                <a:ea typeface="+mn-ea"/>
                <a:cs typeface="Gill Sans MT"/>
              </a:rPr>
              <a:t>Claims</a:t>
            </a:r>
            <a:r>
              <a:rPr kumimoji="0" sz="717" b="0" i="0" u="none" strike="noStrike" kern="1200" cap="none" spc="-26" normalizeH="0" baseline="0" noProof="0" dirty="0">
                <a:ln>
                  <a:noFill/>
                </a:ln>
                <a:solidFill>
                  <a:srgbClr val="FFFFFF"/>
                </a:solidFill>
                <a:effectLst/>
                <a:uLnTx/>
                <a:uFillTx/>
                <a:latin typeface="Gill Sans MT"/>
                <a:ea typeface="+mn-ea"/>
                <a:cs typeface="Gill Sans MT"/>
              </a:rPr>
              <a:t> </a:t>
            </a:r>
            <a:r>
              <a:rPr kumimoji="0" sz="717" b="0" i="0" u="none" strike="noStrike" kern="1200" cap="none" spc="-33" normalizeH="0" baseline="0" noProof="0" dirty="0">
                <a:ln>
                  <a:noFill/>
                </a:ln>
                <a:solidFill>
                  <a:srgbClr val="FFFFFF"/>
                </a:solidFill>
                <a:effectLst/>
                <a:uLnTx/>
                <a:uFillTx/>
                <a:latin typeface="Gill Sans MT"/>
                <a:ea typeface="+mn-ea"/>
                <a:cs typeface="Gill Sans MT"/>
              </a:rPr>
              <a:t>&amp; </a:t>
            </a:r>
            <a:r>
              <a:rPr kumimoji="0" sz="717" b="0" i="0" u="none" strike="noStrike" kern="1200" cap="none" spc="-7" normalizeH="0" baseline="0" noProof="0" dirty="0">
                <a:ln>
                  <a:noFill/>
                </a:ln>
                <a:solidFill>
                  <a:srgbClr val="FFFFFF"/>
                </a:solidFill>
                <a:effectLst/>
                <a:uLnTx/>
                <a:uFillTx/>
                <a:latin typeface="Gill Sans MT"/>
                <a:ea typeface="+mn-ea"/>
                <a:cs typeface="Gill Sans MT"/>
              </a:rPr>
              <a:t>Benefit </a:t>
            </a:r>
            <a:r>
              <a:rPr kumimoji="0" sz="717" b="0" i="0" u="none" strike="noStrike" kern="1200" cap="none" spc="-52" normalizeH="0" baseline="0" noProof="0" dirty="0">
                <a:ln>
                  <a:noFill/>
                </a:ln>
                <a:solidFill>
                  <a:srgbClr val="FFFFFF"/>
                </a:solidFill>
                <a:effectLst/>
                <a:uLnTx/>
                <a:uFillTx/>
                <a:latin typeface="Gill Sans MT"/>
                <a:ea typeface="+mn-ea"/>
                <a:cs typeface="Gill Sans MT"/>
              </a:rPr>
              <a:t>Determinations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grpSp>
        <p:nvGrpSpPr>
          <p:cNvPr id="73" name="object 71">
            <a:extLst>
              <a:ext uri="{FF2B5EF4-FFF2-40B4-BE49-F238E27FC236}">
                <a16:creationId xmlns:a16="http://schemas.microsoft.com/office/drawing/2014/main" id="{CDC05325-5829-9AAA-EF6A-FA2C045B1C32}"/>
              </a:ext>
            </a:extLst>
          </p:cNvPr>
          <p:cNvGrpSpPr/>
          <p:nvPr/>
        </p:nvGrpSpPr>
        <p:grpSpPr>
          <a:xfrm>
            <a:off x="6322068" y="1229782"/>
            <a:ext cx="1010478" cy="1010478"/>
            <a:chOff x="8576237" y="1885666"/>
            <a:chExt cx="1549400" cy="1549400"/>
          </a:xfrm>
        </p:grpSpPr>
        <p:sp>
          <p:nvSpPr>
            <p:cNvPr id="74" name="object 72">
              <a:extLst>
                <a:ext uri="{FF2B5EF4-FFF2-40B4-BE49-F238E27FC236}">
                  <a16:creationId xmlns:a16="http://schemas.microsoft.com/office/drawing/2014/main" id="{25768AE0-CF1C-7F4B-9269-D650DCBC65AE}"/>
                </a:ext>
              </a:extLst>
            </p:cNvPr>
            <p:cNvSpPr/>
            <p:nvPr/>
          </p:nvSpPr>
          <p:spPr>
            <a:xfrm>
              <a:off x="8582587" y="1892016"/>
              <a:ext cx="1536700" cy="1536700"/>
            </a:xfrm>
            <a:custGeom>
              <a:avLst/>
              <a:gdLst/>
              <a:ahLst/>
              <a:cxnLst/>
              <a:rect l="l" t="t" r="r" b="b"/>
              <a:pathLst>
                <a:path w="1536700" h="1536700">
                  <a:moveTo>
                    <a:pt x="768134" y="0"/>
                  </a:moveTo>
                  <a:lnTo>
                    <a:pt x="719633" y="1514"/>
                  </a:lnTo>
                  <a:lnTo>
                    <a:pt x="671922" y="5995"/>
                  </a:lnTo>
                  <a:lnTo>
                    <a:pt x="625094" y="13354"/>
                  </a:lnTo>
                  <a:lnTo>
                    <a:pt x="579237" y="23498"/>
                  </a:lnTo>
                  <a:lnTo>
                    <a:pt x="534444" y="36339"/>
                  </a:lnTo>
                  <a:lnTo>
                    <a:pt x="490804" y="51784"/>
                  </a:lnTo>
                  <a:lnTo>
                    <a:pt x="448409" y="69744"/>
                  </a:lnTo>
                  <a:lnTo>
                    <a:pt x="407349" y="90127"/>
                  </a:lnTo>
                  <a:lnTo>
                    <a:pt x="367715" y="112843"/>
                  </a:lnTo>
                  <a:lnTo>
                    <a:pt x="329597" y="137801"/>
                  </a:lnTo>
                  <a:lnTo>
                    <a:pt x="293087" y="164911"/>
                  </a:lnTo>
                  <a:lnTo>
                    <a:pt x="258275" y="194082"/>
                  </a:lnTo>
                  <a:lnTo>
                    <a:pt x="225251" y="225223"/>
                  </a:lnTo>
                  <a:lnTo>
                    <a:pt x="194107" y="258244"/>
                  </a:lnTo>
                  <a:lnTo>
                    <a:pt x="164934" y="293053"/>
                  </a:lnTo>
                  <a:lnTo>
                    <a:pt x="137821" y="329561"/>
                  </a:lnTo>
                  <a:lnTo>
                    <a:pt x="112859" y="367676"/>
                  </a:lnTo>
                  <a:lnTo>
                    <a:pt x="90140" y="407309"/>
                  </a:lnTo>
                  <a:lnTo>
                    <a:pt x="69754" y="448367"/>
                  </a:lnTo>
                  <a:lnTo>
                    <a:pt x="51792" y="490761"/>
                  </a:lnTo>
                  <a:lnTo>
                    <a:pt x="36345" y="534400"/>
                  </a:lnTo>
                  <a:lnTo>
                    <a:pt x="23502" y="579193"/>
                  </a:lnTo>
                  <a:lnTo>
                    <a:pt x="13356" y="625050"/>
                  </a:lnTo>
                  <a:lnTo>
                    <a:pt x="5996" y="671880"/>
                  </a:lnTo>
                  <a:lnTo>
                    <a:pt x="1514" y="719592"/>
                  </a:lnTo>
                  <a:lnTo>
                    <a:pt x="0" y="768095"/>
                  </a:lnTo>
                  <a:lnTo>
                    <a:pt x="1514" y="816598"/>
                  </a:lnTo>
                  <a:lnTo>
                    <a:pt x="5996" y="864308"/>
                  </a:lnTo>
                  <a:lnTo>
                    <a:pt x="13356" y="911136"/>
                  </a:lnTo>
                  <a:lnTo>
                    <a:pt x="23502" y="956992"/>
                  </a:lnTo>
                  <a:lnTo>
                    <a:pt x="36345" y="1001784"/>
                  </a:lnTo>
                  <a:lnTo>
                    <a:pt x="51792" y="1045421"/>
                  </a:lnTo>
                  <a:lnTo>
                    <a:pt x="69754" y="1087814"/>
                  </a:lnTo>
                  <a:lnTo>
                    <a:pt x="90140" y="1128871"/>
                  </a:lnTo>
                  <a:lnTo>
                    <a:pt x="112859" y="1168502"/>
                  </a:lnTo>
                  <a:lnTo>
                    <a:pt x="137821" y="1206616"/>
                  </a:lnTo>
                  <a:lnTo>
                    <a:pt x="164934" y="1243123"/>
                  </a:lnTo>
                  <a:lnTo>
                    <a:pt x="194107" y="1277931"/>
                  </a:lnTo>
                  <a:lnTo>
                    <a:pt x="225251" y="1310951"/>
                  </a:lnTo>
                  <a:lnTo>
                    <a:pt x="258275" y="1342091"/>
                  </a:lnTo>
                  <a:lnTo>
                    <a:pt x="293087" y="1371260"/>
                  </a:lnTo>
                  <a:lnTo>
                    <a:pt x="329597" y="1398369"/>
                  </a:lnTo>
                  <a:lnTo>
                    <a:pt x="367715" y="1423327"/>
                  </a:lnTo>
                  <a:lnTo>
                    <a:pt x="407349" y="1446042"/>
                  </a:lnTo>
                  <a:lnTo>
                    <a:pt x="448409" y="1466424"/>
                  </a:lnTo>
                  <a:lnTo>
                    <a:pt x="490804" y="1484383"/>
                  </a:lnTo>
                  <a:lnTo>
                    <a:pt x="534444" y="1499828"/>
                  </a:lnTo>
                  <a:lnTo>
                    <a:pt x="579237" y="1512668"/>
                  </a:lnTo>
                  <a:lnTo>
                    <a:pt x="625094" y="1522812"/>
                  </a:lnTo>
                  <a:lnTo>
                    <a:pt x="671922" y="1530171"/>
                  </a:lnTo>
                  <a:lnTo>
                    <a:pt x="719633" y="1534652"/>
                  </a:lnTo>
                  <a:lnTo>
                    <a:pt x="768134" y="1536166"/>
                  </a:lnTo>
                  <a:lnTo>
                    <a:pt x="816636" y="1534652"/>
                  </a:lnTo>
                  <a:lnTo>
                    <a:pt x="864347" y="1530171"/>
                  </a:lnTo>
                  <a:lnTo>
                    <a:pt x="911177" y="1522812"/>
                  </a:lnTo>
                  <a:lnTo>
                    <a:pt x="957035" y="1512668"/>
                  </a:lnTo>
                  <a:lnTo>
                    <a:pt x="1001829" y="1499828"/>
                  </a:lnTo>
                  <a:lnTo>
                    <a:pt x="1045470" y="1484383"/>
                  </a:lnTo>
                  <a:lnTo>
                    <a:pt x="1087866" y="1466424"/>
                  </a:lnTo>
                  <a:lnTo>
                    <a:pt x="1128926" y="1446042"/>
                  </a:lnTo>
                  <a:lnTo>
                    <a:pt x="1168561" y="1423327"/>
                  </a:lnTo>
                  <a:lnTo>
                    <a:pt x="1206679" y="1398369"/>
                  </a:lnTo>
                  <a:lnTo>
                    <a:pt x="1243190" y="1371260"/>
                  </a:lnTo>
                  <a:lnTo>
                    <a:pt x="1278003" y="1342091"/>
                  </a:lnTo>
                  <a:lnTo>
                    <a:pt x="1311027" y="1310951"/>
                  </a:lnTo>
                  <a:lnTo>
                    <a:pt x="1342171" y="1277931"/>
                  </a:lnTo>
                  <a:lnTo>
                    <a:pt x="1371345" y="1243123"/>
                  </a:lnTo>
                  <a:lnTo>
                    <a:pt x="1398459" y="1206616"/>
                  </a:lnTo>
                  <a:lnTo>
                    <a:pt x="1423420" y="1168502"/>
                  </a:lnTo>
                  <a:lnTo>
                    <a:pt x="1446139" y="1128871"/>
                  </a:lnTo>
                  <a:lnTo>
                    <a:pt x="1466525" y="1087814"/>
                  </a:lnTo>
                  <a:lnTo>
                    <a:pt x="1484487" y="1045421"/>
                  </a:lnTo>
                  <a:lnTo>
                    <a:pt x="1499935" y="1001784"/>
                  </a:lnTo>
                  <a:lnTo>
                    <a:pt x="1512777" y="956992"/>
                  </a:lnTo>
                  <a:lnTo>
                    <a:pt x="1522924" y="911136"/>
                  </a:lnTo>
                  <a:lnTo>
                    <a:pt x="1530284" y="864308"/>
                  </a:lnTo>
                  <a:lnTo>
                    <a:pt x="1534766" y="816598"/>
                  </a:lnTo>
                  <a:lnTo>
                    <a:pt x="1536280" y="768095"/>
                  </a:lnTo>
                  <a:lnTo>
                    <a:pt x="1534766" y="719592"/>
                  </a:lnTo>
                  <a:lnTo>
                    <a:pt x="1530284" y="671880"/>
                  </a:lnTo>
                  <a:lnTo>
                    <a:pt x="1522924" y="625050"/>
                  </a:lnTo>
                  <a:lnTo>
                    <a:pt x="1512777" y="579193"/>
                  </a:lnTo>
                  <a:lnTo>
                    <a:pt x="1499935" y="534400"/>
                  </a:lnTo>
                  <a:lnTo>
                    <a:pt x="1484487" y="490761"/>
                  </a:lnTo>
                  <a:lnTo>
                    <a:pt x="1466525" y="448367"/>
                  </a:lnTo>
                  <a:lnTo>
                    <a:pt x="1446139" y="407309"/>
                  </a:lnTo>
                  <a:lnTo>
                    <a:pt x="1423420" y="367676"/>
                  </a:lnTo>
                  <a:lnTo>
                    <a:pt x="1398459" y="329561"/>
                  </a:lnTo>
                  <a:lnTo>
                    <a:pt x="1371345" y="293053"/>
                  </a:lnTo>
                  <a:lnTo>
                    <a:pt x="1342171" y="258244"/>
                  </a:lnTo>
                  <a:lnTo>
                    <a:pt x="1311027" y="225223"/>
                  </a:lnTo>
                  <a:lnTo>
                    <a:pt x="1278003" y="194082"/>
                  </a:lnTo>
                  <a:lnTo>
                    <a:pt x="1243190" y="164911"/>
                  </a:lnTo>
                  <a:lnTo>
                    <a:pt x="1206679" y="137801"/>
                  </a:lnTo>
                  <a:lnTo>
                    <a:pt x="1168561" y="112843"/>
                  </a:lnTo>
                  <a:lnTo>
                    <a:pt x="1128926" y="90127"/>
                  </a:lnTo>
                  <a:lnTo>
                    <a:pt x="1087866" y="69744"/>
                  </a:lnTo>
                  <a:lnTo>
                    <a:pt x="1045470" y="51784"/>
                  </a:lnTo>
                  <a:lnTo>
                    <a:pt x="1001829" y="36339"/>
                  </a:lnTo>
                  <a:lnTo>
                    <a:pt x="957035" y="23498"/>
                  </a:lnTo>
                  <a:lnTo>
                    <a:pt x="911177" y="13354"/>
                  </a:lnTo>
                  <a:lnTo>
                    <a:pt x="864347" y="5995"/>
                  </a:lnTo>
                  <a:lnTo>
                    <a:pt x="816636" y="1514"/>
                  </a:lnTo>
                  <a:lnTo>
                    <a:pt x="76813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75" name="object 73">
              <a:extLst>
                <a:ext uri="{FF2B5EF4-FFF2-40B4-BE49-F238E27FC236}">
                  <a16:creationId xmlns:a16="http://schemas.microsoft.com/office/drawing/2014/main" id="{59C94C7D-A420-0571-1CC3-6FA92916CFBF}"/>
                </a:ext>
              </a:extLst>
            </p:cNvPr>
            <p:cNvSpPr/>
            <p:nvPr/>
          </p:nvSpPr>
          <p:spPr>
            <a:xfrm>
              <a:off x="8582587" y="1892016"/>
              <a:ext cx="1536700" cy="1536700"/>
            </a:xfrm>
            <a:custGeom>
              <a:avLst/>
              <a:gdLst/>
              <a:ahLst/>
              <a:cxnLst/>
              <a:rect l="l" t="t" r="r" b="b"/>
              <a:pathLst>
                <a:path w="1536700" h="1536700">
                  <a:moveTo>
                    <a:pt x="768134" y="1536166"/>
                  </a:moveTo>
                  <a:lnTo>
                    <a:pt x="816636" y="1534652"/>
                  </a:lnTo>
                  <a:lnTo>
                    <a:pt x="864347" y="1530171"/>
                  </a:lnTo>
                  <a:lnTo>
                    <a:pt x="911177" y="1522812"/>
                  </a:lnTo>
                  <a:lnTo>
                    <a:pt x="957035" y="1512668"/>
                  </a:lnTo>
                  <a:lnTo>
                    <a:pt x="1001829" y="1499828"/>
                  </a:lnTo>
                  <a:lnTo>
                    <a:pt x="1045470" y="1484383"/>
                  </a:lnTo>
                  <a:lnTo>
                    <a:pt x="1087866" y="1466424"/>
                  </a:lnTo>
                  <a:lnTo>
                    <a:pt x="1128926" y="1446042"/>
                  </a:lnTo>
                  <a:lnTo>
                    <a:pt x="1168561" y="1423327"/>
                  </a:lnTo>
                  <a:lnTo>
                    <a:pt x="1206679" y="1398369"/>
                  </a:lnTo>
                  <a:lnTo>
                    <a:pt x="1243190" y="1371260"/>
                  </a:lnTo>
                  <a:lnTo>
                    <a:pt x="1278003" y="1342091"/>
                  </a:lnTo>
                  <a:lnTo>
                    <a:pt x="1311027" y="1310951"/>
                  </a:lnTo>
                  <a:lnTo>
                    <a:pt x="1342171" y="1277931"/>
                  </a:lnTo>
                  <a:lnTo>
                    <a:pt x="1371345" y="1243123"/>
                  </a:lnTo>
                  <a:lnTo>
                    <a:pt x="1398459" y="1206616"/>
                  </a:lnTo>
                  <a:lnTo>
                    <a:pt x="1423420" y="1168502"/>
                  </a:lnTo>
                  <a:lnTo>
                    <a:pt x="1446139" y="1128871"/>
                  </a:lnTo>
                  <a:lnTo>
                    <a:pt x="1466525" y="1087814"/>
                  </a:lnTo>
                  <a:lnTo>
                    <a:pt x="1484487" y="1045421"/>
                  </a:lnTo>
                  <a:lnTo>
                    <a:pt x="1499935" y="1001784"/>
                  </a:lnTo>
                  <a:lnTo>
                    <a:pt x="1512777" y="956992"/>
                  </a:lnTo>
                  <a:lnTo>
                    <a:pt x="1522924" y="911136"/>
                  </a:lnTo>
                  <a:lnTo>
                    <a:pt x="1530284" y="864308"/>
                  </a:lnTo>
                  <a:lnTo>
                    <a:pt x="1534766" y="816598"/>
                  </a:lnTo>
                  <a:lnTo>
                    <a:pt x="1536280" y="768095"/>
                  </a:lnTo>
                  <a:lnTo>
                    <a:pt x="1534766" y="719592"/>
                  </a:lnTo>
                  <a:lnTo>
                    <a:pt x="1530284" y="671880"/>
                  </a:lnTo>
                  <a:lnTo>
                    <a:pt x="1522924" y="625050"/>
                  </a:lnTo>
                  <a:lnTo>
                    <a:pt x="1512777" y="579193"/>
                  </a:lnTo>
                  <a:lnTo>
                    <a:pt x="1499935" y="534400"/>
                  </a:lnTo>
                  <a:lnTo>
                    <a:pt x="1484487" y="490761"/>
                  </a:lnTo>
                  <a:lnTo>
                    <a:pt x="1466525" y="448367"/>
                  </a:lnTo>
                  <a:lnTo>
                    <a:pt x="1446139" y="407309"/>
                  </a:lnTo>
                  <a:lnTo>
                    <a:pt x="1423420" y="367676"/>
                  </a:lnTo>
                  <a:lnTo>
                    <a:pt x="1398459" y="329561"/>
                  </a:lnTo>
                  <a:lnTo>
                    <a:pt x="1371345" y="293053"/>
                  </a:lnTo>
                  <a:lnTo>
                    <a:pt x="1342171" y="258244"/>
                  </a:lnTo>
                  <a:lnTo>
                    <a:pt x="1311027" y="225223"/>
                  </a:lnTo>
                  <a:lnTo>
                    <a:pt x="1278003" y="194082"/>
                  </a:lnTo>
                  <a:lnTo>
                    <a:pt x="1243190" y="164911"/>
                  </a:lnTo>
                  <a:lnTo>
                    <a:pt x="1206679" y="137801"/>
                  </a:lnTo>
                  <a:lnTo>
                    <a:pt x="1168561" y="112843"/>
                  </a:lnTo>
                  <a:lnTo>
                    <a:pt x="1128926" y="90127"/>
                  </a:lnTo>
                  <a:lnTo>
                    <a:pt x="1087866" y="69744"/>
                  </a:lnTo>
                  <a:lnTo>
                    <a:pt x="1045470" y="51784"/>
                  </a:lnTo>
                  <a:lnTo>
                    <a:pt x="1001829" y="36339"/>
                  </a:lnTo>
                  <a:lnTo>
                    <a:pt x="957035" y="23498"/>
                  </a:lnTo>
                  <a:lnTo>
                    <a:pt x="911177" y="13354"/>
                  </a:lnTo>
                  <a:lnTo>
                    <a:pt x="864347" y="5995"/>
                  </a:lnTo>
                  <a:lnTo>
                    <a:pt x="816636" y="1514"/>
                  </a:lnTo>
                  <a:lnTo>
                    <a:pt x="768134" y="0"/>
                  </a:lnTo>
                  <a:lnTo>
                    <a:pt x="719633" y="1514"/>
                  </a:lnTo>
                  <a:lnTo>
                    <a:pt x="671922" y="5995"/>
                  </a:lnTo>
                  <a:lnTo>
                    <a:pt x="625094" y="13354"/>
                  </a:lnTo>
                  <a:lnTo>
                    <a:pt x="579237" y="23498"/>
                  </a:lnTo>
                  <a:lnTo>
                    <a:pt x="534444" y="36339"/>
                  </a:lnTo>
                  <a:lnTo>
                    <a:pt x="490804" y="51784"/>
                  </a:lnTo>
                  <a:lnTo>
                    <a:pt x="448409" y="69744"/>
                  </a:lnTo>
                  <a:lnTo>
                    <a:pt x="407349" y="90127"/>
                  </a:lnTo>
                  <a:lnTo>
                    <a:pt x="367715" y="112843"/>
                  </a:lnTo>
                  <a:lnTo>
                    <a:pt x="329597" y="137801"/>
                  </a:lnTo>
                  <a:lnTo>
                    <a:pt x="293087" y="164911"/>
                  </a:lnTo>
                  <a:lnTo>
                    <a:pt x="258275" y="194082"/>
                  </a:lnTo>
                  <a:lnTo>
                    <a:pt x="225251" y="225223"/>
                  </a:lnTo>
                  <a:lnTo>
                    <a:pt x="194107" y="258244"/>
                  </a:lnTo>
                  <a:lnTo>
                    <a:pt x="164934" y="293053"/>
                  </a:lnTo>
                  <a:lnTo>
                    <a:pt x="137821" y="329561"/>
                  </a:lnTo>
                  <a:lnTo>
                    <a:pt x="112859" y="367676"/>
                  </a:lnTo>
                  <a:lnTo>
                    <a:pt x="90140" y="407309"/>
                  </a:lnTo>
                  <a:lnTo>
                    <a:pt x="69754" y="448367"/>
                  </a:lnTo>
                  <a:lnTo>
                    <a:pt x="51792" y="490761"/>
                  </a:lnTo>
                  <a:lnTo>
                    <a:pt x="36345" y="534400"/>
                  </a:lnTo>
                  <a:lnTo>
                    <a:pt x="23502" y="579193"/>
                  </a:lnTo>
                  <a:lnTo>
                    <a:pt x="13356" y="625050"/>
                  </a:lnTo>
                  <a:lnTo>
                    <a:pt x="5996" y="671880"/>
                  </a:lnTo>
                  <a:lnTo>
                    <a:pt x="1514" y="719592"/>
                  </a:lnTo>
                  <a:lnTo>
                    <a:pt x="0" y="768095"/>
                  </a:lnTo>
                  <a:lnTo>
                    <a:pt x="1514" y="816598"/>
                  </a:lnTo>
                  <a:lnTo>
                    <a:pt x="5996" y="864308"/>
                  </a:lnTo>
                  <a:lnTo>
                    <a:pt x="13356" y="911136"/>
                  </a:lnTo>
                  <a:lnTo>
                    <a:pt x="23502" y="956992"/>
                  </a:lnTo>
                  <a:lnTo>
                    <a:pt x="36345" y="1001784"/>
                  </a:lnTo>
                  <a:lnTo>
                    <a:pt x="51792" y="1045421"/>
                  </a:lnTo>
                  <a:lnTo>
                    <a:pt x="69754" y="1087814"/>
                  </a:lnTo>
                  <a:lnTo>
                    <a:pt x="90140" y="1128871"/>
                  </a:lnTo>
                  <a:lnTo>
                    <a:pt x="112859" y="1168502"/>
                  </a:lnTo>
                  <a:lnTo>
                    <a:pt x="137821" y="1206616"/>
                  </a:lnTo>
                  <a:lnTo>
                    <a:pt x="164934" y="1243123"/>
                  </a:lnTo>
                  <a:lnTo>
                    <a:pt x="194107" y="1277931"/>
                  </a:lnTo>
                  <a:lnTo>
                    <a:pt x="225251" y="1310951"/>
                  </a:lnTo>
                  <a:lnTo>
                    <a:pt x="258275" y="1342091"/>
                  </a:lnTo>
                  <a:lnTo>
                    <a:pt x="293087" y="1371260"/>
                  </a:lnTo>
                  <a:lnTo>
                    <a:pt x="329597" y="1398369"/>
                  </a:lnTo>
                  <a:lnTo>
                    <a:pt x="367715" y="1423327"/>
                  </a:lnTo>
                  <a:lnTo>
                    <a:pt x="407349" y="1446042"/>
                  </a:lnTo>
                  <a:lnTo>
                    <a:pt x="448409" y="1466424"/>
                  </a:lnTo>
                  <a:lnTo>
                    <a:pt x="490804" y="1484383"/>
                  </a:lnTo>
                  <a:lnTo>
                    <a:pt x="534444" y="1499828"/>
                  </a:lnTo>
                  <a:lnTo>
                    <a:pt x="579237" y="1512668"/>
                  </a:lnTo>
                  <a:lnTo>
                    <a:pt x="625094" y="1522812"/>
                  </a:lnTo>
                  <a:lnTo>
                    <a:pt x="671922" y="1530171"/>
                  </a:lnTo>
                  <a:lnTo>
                    <a:pt x="719633" y="1534652"/>
                  </a:lnTo>
                  <a:lnTo>
                    <a:pt x="768134" y="1536166"/>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76" name="object 74">
              <a:extLst>
                <a:ext uri="{FF2B5EF4-FFF2-40B4-BE49-F238E27FC236}">
                  <a16:creationId xmlns:a16="http://schemas.microsoft.com/office/drawing/2014/main" id="{8FE11069-EF97-0E3C-9C4F-601B3B429B49}"/>
                </a:ext>
              </a:extLst>
            </p:cNvPr>
            <p:cNvSpPr/>
            <p:nvPr/>
          </p:nvSpPr>
          <p:spPr>
            <a:xfrm>
              <a:off x="8694879" y="2005509"/>
              <a:ext cx="1310640" cy="1311275"/>
            </a:xfrm>
            <a:custGeom>
              <a:avLst/>
              <a:gdLst/>
              <a:ahLst/>
              <a:cxnLst/>
              <a:rect l="l" t="t" r="r" b="b"/>
              <a:pathLst>
                <a:path w="1310640" h="1311275">
                  <a:moveTo>
                    <a:pt x="655269" y="0"/>
                  </a:moveTo>
                  <a:lnTo>
                    <a:pt x="606431" y="1801"/>
                  </a:lnTo>
                  <a:lnTo>
                    <a:pt x="558557" y="7119"/>
                  </a:lnTo>
                  <a:lnTo>
                    <a:pt x="511775" y="15827"/>
                  </a:lnTo>
                  <a:lnTo>
                    <a:pt x="466212" y="27797"/>
                  </a:lnTo>
                  <a:lnTo>
                    <a:pt x="421995" y="42900"/>
                  </a:lnTo>
                  <a:lnTo>
                    <a:pt x="379253" y="61010"/>
                  </a:lnTo>
                  <a:lnTo>
                    <a:pt x="338112" y="81998"/>
                  </a:lnTo>
                  <a:lnTo>
                    <a:pt x="298702" y="105736"/>
                  </a:lnTo>
                  <a:lnTo>
                    <a:pt x="261148" y="132098"/>
                  </a:lnTo>
                  <a:lnTo>
                    <a:pt x="225579" y="160954"/>
                  </a:lnTo>
                  <a:lnTo>
                    <a:pt x="192122" y="192177"/>
                  </a:lnTo>
                  <a:lnTo>
                    <a:pt x="160905" y="225641"/>
                  </a:lnTo>
                  <a:lnTo>
                    <a:pt x="132055" y="261215"/>
                  </a:lnTo>
                  <a:lnTo>
                    <a:pt x="105701" y="298774"/>
                  </a:lnTo>
                  <a:lnTo>
                    <a:pt x="81969" y="338189"/>
                  </a:lnTo>
                  <a:lnTo>
                    <a:pt x="60988" y="379332"/>
                  </a:lnTo>
                  <a:lnTo>
                    <a:pt x="42884" y="422076"/>
                  </a:lnTo>
                  <a:lnTo>
                    <a:pt x="27786" y="466293"/>
                  </a:lnTo>
                  <a:lnTo>
                    <a:pt x="15821" y="511854"/>
                  </a:lnTo>
                  <a:lnTo>
                    <a:pt x="7116" y="558633"/>
                  </a:lnTo>
                  <a:lnTo>
                    <a:pt x="1800" y="606502"/>
                  </a:lnTo>
                  <a:lnTo>
                    <a:pt x="0" y="655332"/>
                  </a:lnTo>
                  <a:lnTo>
                    <a:pt x="1800" y="704170"/>
                  </a:lnTo>
                  <a:lnTo>
                    <a:pt x="7116" y="752046"/>
                  </a:lnTo>
                  <a:lnTo>
                    <a:pt x="15821" y="798830"/>
                  </a:lnTo>
                  <a:lnTo>
                    <a:pt x="27786" y="844396"/>
                  </a:lnTo>
                  <a:lnTo>
                    <a:pt x="42884" y="888616"/>
                  </a:lnTo>
                  <a:lnTo>
                    <a:pt x="60988" y="931362"/>
                  </a:lnTo>
                  <a:lnTo>
                    <a:pt x="81969" y="972507"/>
                  </a:lnTo>
                  <a:lnTo>
                    <a:pt x="105701" y="1011922"/>
                  </a:lnTo>
                  <a:lnTo>
                    <a:pt x="132055" y="1049481"/>
                  </a:lnTo>
                  <a:lnTo>
                    <a:pt x="160905" y="1085055"/>
                  </a:lnTo>
                  <a:lnTo>
                    <a:pt x="192122" y="1118517"/>
                  </a:lnTo>
                  <a:lnTo>
                    <a:pt x="225579" y="1149739"/>
                  </a:lnTo>
                  <a:lnTo>
                    <a:pt x="261148" y="1178594"/>
                  </a:lnTo>
                  <a:lnTo>
                    <a:pt x="298702" y="1204953"/>
                  </a:lnTo>
                  <a:lnTo>
                    <a:pt x="338112" y="1228690"/>
                  </a:lnTo>
                  <a:lnTo>
                    <a:pt x="379253" y="1249675"/>
                  </a:lnTo>
                  <a:lnTo>
                    <a:pt x="421995" y="1267783"/>
                  </a:lnTo>
                  <a:lnTo>
                    <a:pt x="466212" y="1282885"/>
                  </a:lnTo>
                  <a:lnTo>
                    <a:pt x="511775" y="1294852"/>
                  </a:lnTo>
                  <a:lnTo>
                    <a:pt x="558557" y="1303559"/>
                  </a:lnTo>
                  <a:lnTo>
                    <a:pt x="606431" y="1308877"/>
                  </a:lnTo>
                  <a:lnTo>
                    <a:pt x="655269" y="1310678"/>
                  </a:lnTo>
                  <a:lnTo>
                    <a:pt x="704107" y="1308877"/>
                  </a:lnTo>
                  <a:lnTo>
                    <a:pt x="751981" y="1303559"/>
                  </a:lnTo>
                  <a:lnTo>
                    <a:pt x="798763" y="1294852"/>
                  </a:lnTo>
                  <a:lnTo>
                    <a:pt x="844327" y="1282885"/>
                  </a:lnTo>
                  <a:lnTo>
                    <a:pt x="888544" y="1267783"/>
                  </a:lnTo>
                  <a:lnTo>
                    <a:pt x="931287" y="1249675"/>
                  </a:lnTo>
                  <a:lnTo>
                    <a:pt x="972428" y="1228690"/>
                  </a:lnTo>
                  <a:lnTo>
                    <a:pt x="1011840" y="1204953"/>
                  </a:lnTo>
                  <a:lnTo>
                    <a:pt x="1049394" y="1178594"/>
                  </a:lnTo>
                  <a:lnTo>
                    <a:pt x="1084964" y="1149739"/>
                  </a:lnTo>
                  <a:lnTo>
                    <a:pt x="1118422" y="1118517"/>
                  </a:lnTo>
                  <a:lnTo>
                    <a:pt x="1149640" y="1085055"/>
                  </a:lnTo>
                  <a:lnTo>
                    <a:pt x="1178490" y="1049481"/>
                  </a:lnTo>
                  <a:lnTo>
                    <a:pt x="1204845" y="1011922"/>
                  </a:lnTo>
                  <a:lnTo>
                    <a:pt x="1228578" y="972507"/>
                  </a:lnTo>
                  <a:lnTo>
                    <a:pt x="1249560" y="931362"/>
                  </a:lnTo>
                  <a:lnTo>
                    <a:pt x="1267664" y="888616"/>
                  </a:lnTo>
                  <a:lnTo>
                    <a:pt x="1282763" y="844396"/>
                  </a:lnTo>
                  <a:lnTo>
                    <a:pt x="1294729" y="798830"/>
                  </a:lnTo>
                  <a:lnTo>
                    <a:pt x="1303434" y="752046"/>
                  </a:lnTo>
                  <a:lnTo>
                    <a:pt x="1308750" y="704170"/>
                  </a:lnTo>
                  <a:lnTo>
                    <a:pt x="1310551" y="655332"/>
                  </a:lnTo>
                  <a:lnTo>
                    <a:pt x="1308750" y="606502"/>
                  </a:lnTo>
                  <a:lnTo>
                    <a:pt x="1303434" y="558633"/>
                  </a:lnTo>
                  <a:lnTo>
                    <a:pt x="1294729" y="511854"/>
                  </a:lnTo>
                  <a:lnTo>
                    <a:pt x="1282763" y="466293"/>
                  </a:lnTo>
                  <a:lnTo>
                    <a:pt x="1267664" y="422076"/>
                  </a:lnTo>
                  <a:lnTo>
                    <a:pt x="1249560" y="379332"/>
                  </a:lnTo>
                  <a:lnTo>
                    <a:pt x="1228578" y="338189"/>
                  </a:lnTo>
                  <a:lnTo>
                    <a:pt x="1204845" y="298774"/>
                  </a:lnTo>
                  <a:lnTo>
                    <a:pt x="1178490" y="261215"/>
                  </a:lnTo>
                  <a:lnTo>
                    <a:pt x="1149640" y="225641"/>
                  </a:lnTo>
                  <a:lnTo>
                    <a:pt x="1118422" y="192177"/>
                  </a:lnTo>
                  <a:lnTo>
                    <a:pt x="1084964" y="160954"/>
                  </a:lnTo>
                  <a:lnTo>
                    <a:pt x="1049394" y="132098"/>
                  </a:lnTo>
                  <a:lnTo>
                    <a:pt x="1011840" y="105736"/>
                  </a:lnTo>
                  <a:lnTo>
                    <a:pt x="972428" y="81998"/>
                  </a:lnTo>
                  <a:lnTo>
                    <a:pt x="931287" y="61010"/>
                  </a:lnTo>
                  <a:lnTo>
                    <a:pt x="888544" y="42900"/>
                  </a:lnTo>
                  <a:lnTo>
                    <a:pt x="844327" y="27797"/>
                  </a:lnTo>
                  <a:lnTo>
                    <a:pt x="798763" y="15827"/>
                  </a:lnTo>
                  <a:lnTo>
                    <a:pt x="751981" y="7119"/>
                  </a:lnTo>
                  <a:lnTo>
                    <a:pt x="704107" y="1801"/>
                  </a:lnTo>
                  <a:lnTo>
                    <a:pt x="655269"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77" name="object 75">
              <a:extLst>
                <a:ext uri="{FF2B5EF4-FFF2-40B4-BE49-F238E27FC236}">
                  <a16:creationId xmlns:a16="http://schemas.microsoft.com/office/drawing/2014/main" id="{8C59E2F8-BB3A-5A12-A7DB-475B3A7D4D22}"/>
                </a:ext>
              </a:extLst>
            </p:cNvPr>
            <p:cNvSpPr/>
            <p:nvPr/>
          </p:nvSpPr>
          <p:spPr>
            <a:xfrm>
              <a:off x="8694879" y="2005509"/>
              <a:ext cx="1310640" cy="1311275"/>
            </a:xfrm>
            <a:custGeom>
              <a:avLst/>
              <a:gdLst/>
              <a:ahLst/>
              <a:cxnLst/>
              <a:rect l="l" t="t" r="r" b="b"/>
              <a:pathLst>
                <a:path w="1310640" h="1311275">
                  <a:moveTo>
                    <a:pt x="655269" y="1310678"/>
                  </a:moveTo>
                  <a:lnTo>
                    <a:pt x="704107" y="1308877"/>
                  </a:lnTo>
                  <a:lnTo>
                    <a:pt x="751981" y="1303559"/>
                  </a:lnTo>
                  <a:lnTo>
                    <a:pt x="798763" y="1294852"/>
                  </a:lnTo>
                  <a:lnTo>
                    <a:pt x="844327" y="1282885"/>
                  </a:lnTo>
                  <a:lnTo>
                    <a:pt x="888544" y="1267783"/>
                  </a:lnTo>
                  <a:lnTo>
                    <a:pt x="931287" y="1249675"/>
                  </a:lnTo>
                  <a:lnTo>
                    <a:pt x="972428" y="1228690"/>
                  </a:lnTo>
                  <a:lnTo>
                    <a:pt x="1011840" y="1204953"/>
                  </a:lnTo>
                  <a:lnTo>
                    <a:pt x="1049394" y="1178594"/>
                  </a:lnTo>
                  <a:lnTo>
                    <a:pt x="1084964" y="1149739"/>
                  </a:lnTo>
                  <a:lnTo>
                    <a:pt x="1118422" y="1118517"/>
                  </a:lnTo>
                  <a:lnTo>
                    <a:pt x="1149640" y="1085055"/>
                  </a:lnTo>
                  <a:lnTo>
                    <a:pt x="1178490" y="1049481"/>
                  </a:lnTo>
                  <a:lnTo>
                    <a:pt x="1204845" y="1011922"/>
                  </a:lnTo>
                  <a:lnTo>
                    <a:pt x="1228578" y="972507"/>
                  </a:lnTo>
                  <a:lnTo>
                    <a:pt x="1249560" y="931362"/>
                  </a:lnTo>
                  <a:lnTo>
                    <a:pt x="1267664" y="888616"/>
                  </a:lnTo>
                  <a:lnTo>
                    <a:pt x="1282763" y="844396"/>
                  </a:lnTo>
                  <a:lnTo>
                    <a:pt x="1294729" y="798830"/>
                  </a:lnTo>
                  <a:lnTo>
                    <a:pt x="1303434" y="752046"/>
                  </a:lnTo>
                  <a:lnTo>
                    <a:pt x="1308750" y="704170"/>
                  </a:lnTo>
                  <a:lnTo>
                    <a:pt x="1310551" y="655332"/>
                  </a:lnTo>
                  <a:lnTo>
                    <a:pt x="1308750" y="606502"/>
                  </a:lnTo>
                  <a:lnTo>
                    <a:pt x="1303434" y="558633"/>
                  </a:lnTo>
                  <a:lnTo>
                    <a:pt x="1294729" y="511854"/>
                  </a:lnTo>
                  <a:lnTo>
                    <a:pt x="1282763" y="466293"/>
                  </a:lnTo>
                  <a:lnTo>
                    <a:pt x="1267664" y="422076"/>
                  </a:lnTo>
                  <a:lnTo>
                    <a:pt x="1249560" y="379332"/>
                  </a:lnTo>
                  <a:lnTo>
                    <a:pt x="1228578" y="338189"/>
                  </a:lnTo>
                  <a:lnTo>
                    <a:pt x="1204845" y="298774"/>
                  </a:lnTo>
                  <a:lnTo>
                    <a:pt x="1178490" y="261215"/>
                  </a:lnTo>
                  <a:lnTo>
                    <a:pt x="1149640" y="225641"/>
                  </a:lnTo>
                  <a:lnTo>
                    <a:pt x="1118422" y="192177"/>
                  </a:lnTo>
                  <a:lnTo>
                    <a:pt x="1084964" y="160954"/>
                  </a:lnTo>
                  <a:lnTo>
                    <a:pt x="1049394" y="132098"/>
                  </a:lnTo>
                  <a:lnTo>
                    <a:pt x="1011840" y="105736"/>
                  </a:lnTo>
                  <a:lnTo>
                    <a:pt x="972428" y="81998"/>
                  </a:lnTo>
                  <a:lnTo>
                    <a:pt x="931287" y="61010"/>
                  </a:lnTo>
                  <a:lnTo>
                    <a:pt x="888544" y="42900"/>
                  </a:lnTo>
                  <a:lnTo>
                    <a:pt x="844327" y="27797"/>
                  </a:lnTo>
                  <a:lnTo>
                    <a:pt x="798763" y="15827"/>
                  </a:lnTo>
                  <a:lnTo>
                    <a:pt x="751981" y="7119"/>
                  </a:lnTo>
                  <a:lnTo>
                    <a:pt x="704107" y="1801"/>
                  </a:lnTo>
                  <a:lnTo>
                    <a:pt x="655269" y="0"/>
                  </a:lnTo>
                  <a:lnTo>
                    <a:pt x="606431" y="1801"/>
                  </a:lnTo>
                  <a:lnTo>
                    <a:pt x="558557" y="7119"/>
                  </a:lnTo>
                  <a:lnTo>
                    <a:pt x="511775" y="15827"/>
                  </a:lnTo>
                  <a:lnTo>
                    <a:pt x="466212" y="27797"/>
                  </a:lnTo>
                  <a:lnTo>
                    <a:pt x="421995" y="42900"/>
                  </a:lnTo>
                  <a:lnTo>
                    <a:pt x="379253" y="61010"/>
                  </a:lnTo>
                  <a:lnTo>
                    <a:pt x="338112" y="81998"/>
                  </a:lnTo>
                  <a:lnTo>
                    <a:pt x="298702" y="105736"/>
                  </a:lnTo>
                  <a:lnTo>
                    <a:pt x="261148" y="132098"/>
                  </a:lnTo>
                  <a:lnTo>
                    <a:pt x="225579" y="160954"/>
                  </a:lnTo>
                  <a:lnTo>
                    <a:pt x="192122" y="192177"/>
                  </a:lnTo>
                  <a:lnTo>
                    <a:pt x="160905" y="225641"/>
                  </a:lnTo>
                  <a:lnTo>
                    <a:pt x="132055" y="261215"/>
                  </a:lnTo>
                  <a:lnTo>
                    <a:pt x="105701" y="298774"/>
                  </a:lnTo>
                  <a:lnTo>
                    <a:pt x="81969" y="338189"/>
                  </a:lnTo>
                  <a:lnTo>
                    <a:pt x="60988" y="379332"/>
                  </a:lnTo>
                  <a:lnTo>
                    <a:pt x="42884" y="422076"/>
                  </a:lnTo>
                  <a:lnTo>
                    <a:pt x="27786" y="466293"/>
                  </a:lnTo>
                  <a:lnTo>
                    <a:pt x="15821" y="511854"/>
                  </a:lnTo>
                  <a:lnTo>
                    <a:pt x="7116" y="558633"/>
                  </a:lnTo>
                  <a:lnTo>
                    <a:pt x="1800" y="606502"/>
                  </a:lnTo>
                  <a:lnTo>
                    <a:pt x="0" y="655332"/>
                  </a:lnTo>
                  <a:lnTo>
                    <a:pt x="1800" y="704170"/>
                  </a:lnTo>
                  <a:lnTo>
                    <a:pt x="7116" y="752046"/>
                  </a:lnTo>
                  <a:lnTo>
                    <a:pt x="15821" y="798830"/>
                  </a:lnTo>
                  <a:lnTo>
                    <a:pt x="27786" y="844396"/>
                  </a:lnTo>
                  <a:lnTo>
                    <a:pt x="42884" y="888616"/>
                  </a:lnTo>
                  <a:lnTo>
                    <a:pt x="60988" y="931362"/>
                  </a:lnTo>
                  <a:lnTo>
                    <a:pt x="81969" y="972507"/>
                  </a:lnTo>
                  <a:lnTo>
                    <a:pt x="105701" y="1011922"/>
                  </a:lnTo>
                  <a:lnTo>
                    <a:pt x="132055" y="1049481"/>
                  </a:lnTo>
                  <a:lnTo>
                    <a:pt x="160905" y="1085055"/>
                  </a:lnTo>
                  <a:lnTo>
                    <a:pt x="192122" y="1118517"/>
                  </a:lnTo>
                  <a:lnTo>
                    <a:pt x="225579" y="1149739"/>
                  </a:lnTo>
                  <a:lnTo>
                    <a:pt x="261148" y="1178594"/>
                  </a:lnTo>
                  <a:lnTo>
                    <a:pt x="298702" y="1204953"/>
                  </a:lnTo>
                  <a:lnTo>
                    <a:pt x="338112" y="1228690"/>
                  </a:lnTo>
                  <a:lnTo>
                    <a:pt x="379253" y="1249675"/>
                  </a:lnTo>
                  <a:lnTo>
                    <a:pt x="421995" y="1267783"/>
                  </a:lnTo>
                  <a:lnTo>
                    <a:pt x="466212" y="1282885"/>
                  </a:lnTo>
                  <a:lnTo>
                    <a:pt x="511775" y="1294852"/>
                  </a:lnTo>
                  <a:lnTo>
                    <a:pt x="558557" y="1303559"/>
                  </a:lnTo>
                  <a:lnTo>
                    <a:pt x="606431" y="1308877"/>
                  </a:lnTo>
                  <a:lnTo>
                    <a:pt x="655269" y="1310678"/>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78" name="object 76">
              <a:extLst>
                <a:ext uri="{FF2B5EF4-FFF2-40B4-BE49-F238E27FC236}">
                  <a16:creationId xmlns:a16="http://schemas.microsoft.com/office/drawing/2014/main" id="{892B29BB-59D9-9370-6743-6B0A7824A7C1}"/>
                </a:ext>
              </a:extLst>
            </p:cNvPr>
            <p:cNvSpPr/>
            <p:nvPr/>
          </p:nvSpPr>
          <p:spPr>
            <a:xfrm>
              <a:off x="8756398" y="2067091"/>
              <a:ext cx="1188085" cy="1188085"/>
            </a:xfrm>
            <a:custGeom>
              <a:avLst/>
              <a:gdLst/>
              <a:ahLst/>
              <a:cxnLst/>
              <a:rect l="l" t="t" r="r" b="b"/>
              <a:pathLst>
                <a:path w="1188084" h="1188085">
                  <a:moveTo>
                    <a:pt x="593750" y="0"/>
                  </a:moveTo>
                  <a:lnTo>
                    <a:pt x="545124" y="1972"/>
                  </a:lnTo>
                  <a:lnTo>
                    <a:pt x="497568" y="7785"/>
                  </a:lnTo>
                  <a:lnTo>
                    <a:pt x="451236" y="17286"/>
                  </a:lnTo>
                  <a:lnTo>
                    <a:pt x="406281" y="30321"/>
                  </a:lnTo>
                  <a:lnTo>
                    <a:pt x="362857" y="46735"/>
                  </a:lnTo>
                  <a:lnTo>
                    <a:pt x="321119" y="66375"/>
                  </a:lnTo>
                  <a:lnTo>
                    <a:pt x="281221" y="89086"/>
                  </a:lnTo>
                  <a:lnTo>
                    <a:pt x="243316" y="114714"/>
                  </a:lnTo>
                  <a:lnTo>
                    <a:pt x="207558" y="143106"/>
                  </a:lnTo>
                  <a:lnTo>
                    <a:pt x="174102" y="174107"/>
                  </a:lnTo>
                  <a:lnTo>
                    <a:pt x="143102" y="207563"/>
                  </a:lnTo>
                  <a:lnTo>
                    <a:pt x="114710" y="243321"/>
                  </a:lnTo>
                  <a:lnTo>
                    <a:pt x="89083" y="281227"/>
                  </a:lnTo>
                  <a:lnTo>
                    <a:pt x="66372" y="321125"/>
                  </a:lnTo>
                  <a:lnTo>
                    <a:pt x="46733" y="362863"/>
                  </a:lnTo>
                  <a:lnTo>
                    <a:pt x="30320" y="406286"/>
                  </a:lnTo>
                  <a:lnTo>
                    <a:pt x="17286" y="451240"/>
                  </a:lnTo>
                  <a:lnTo>
                    <a:pt x="7785" y="497571"/>
                  </a:lnTo>
                  <a:lnTo>
                    <a:pt x="1972" y="545126"/>
                  </a:lnTo>
                  <a:lnTo>
                    <a:pt x="0" y="593750"/>
                  </a:lnTo>
                  <a:lnTo>
                    <a:pt x="1972" y="642385"/>
                  </a:lnTo>
                  <a:lnTo>
                    <a:pt x="7785" y="689949"/>
                  </a:lnTo>
                  <a:lnTo>
                    <a:pt x="17286" y="736288"/>
                  </a:lnTo>
                  <a:lnTo>
                    <a:pt x="30320" y="781250"/>
                  </a:lnTo>
                  <a:lnTo>
                    <a:pt x="46733" y="824679"/>
                  </a:lnTo>
                  <a:lnTo>
                    <a:pt x="66372" y="866422"/>
                  </a:lnTo>
                  <a:lnTo>
                    <a:pt x="89083" y="906325"/>
                  </a:lnTo>
                  <a:lnTo>
                    <a:pt x="114710" y="944234"/>
                  </a:lnTo>
                  <a:lnTo>
                    <a:pt x="143102" y="979994"/>
                  </a:lnTo>
                  <a:lnTo>
                    <a:pt x="174102" y="1013453"/>
                  </a:lnTo>
                  <a:lnTo>
                    <a:pt x="207558" y="1044456"/>
                  </a:lnTo>
                  <a:lnTo>
                    <a:pt x="243316" y="1072849"/>
                  </a:lnTo>
                  <a:lnTo>
                    <a:pt x="281221" y="1098478"/>
                  </a:lnTo>
                  <a:lnTo>
                    <a:pt x="321119" y="1121189"/>
                  </a:lnTo>
                  <a:lnTo>
                    <a:pt x="362857" y="1140829"/>
                  </a:lnTo>
                  <a:lnTo>
                    <a:pt x="406281" y="1157243"/>
                  </a:lnTo>
                  <a:lnTo>
                    <a:pt x="451236" y="1170277"/>
                  </a:lnTo>
                  <a:lnTo>
                    <a:pt x="497568" y="1179778"/>
                  </a:lnTo>
                  <a:lnTo>
                    <a:pt x="545124" y="1185592"/>
                  </a:lnTo>
                  <a:lnTo>
                    <a:pt x="593750" y="1187564"/>
                  </a:lnTo>
                  <a:lnTo>
                    <a:pt x="642377" y="1185592"/>
                  </a:lnTo>
                  <a:lnTo>
                    <a:pt x="689935" y="1179778"/>
                  </a:lnTo>
                  <a:lnTo>
                    <a:pt x="736269" y="1170277"/>
                  </a:lnTo>
                  <a:lnTo>
                    <a:pt x="781225" y="1157243"/>
                  </a:lnTo>
                  <a:lnTo>
                    <a:pt x="824650" y="1140829"/>
                  </a:lnTo>
                  <a:lnTo>
                    <a:pt x="866389" y="1121189"/>
                  </a:lnTo>
                  <a:lnTo>
                    <a:pt x="906288" y="1098478"/>
                  </a:lnTo>
                  <a:lnTo>
                    <a:pt x="944194" y="1072849"/>
                  </a:lnTo>
                  <a:lnTo>
                    <a:pt x="979952" y="1044456"/>
                  </a:lnTo>
                  <a:lnTo>
                    <a:pt x="1013409" y="1013453"/>
                  </a:lnTo>
                  <a:lnTo>
                    <a:pt x="1044410" y="979994"/>
                  </a:lnTo>
                  <a:lnTo>
                    <a:pt x="1072801" y="944234"/>
                  </a:lnTo>
                  <a:lnTo>
                    <a:pt x="1098429" y="906325"/>
                  </a:lnTo>
                  <a:lnTo>
                    <a:pt x="1121140" y="866422"/>
                  </a:lnTo>
                  <a:lnTo>
                    <a:pt x="1140779" y="824679"/>
                  </a:lnTo>
                  <a:lnTo>
                    <a:pt x="1157193" y="781250"/>
                  </a:lnTo>
                  <a:lnTo>
                    <a:pt x="1170227" y="736288"/>
                  </a:lnTo>
                  <a:lnTo>
                    <a:pt x="1179728" y="689949"/>
                  </a:lnTo>
                  <a:lnTo>
                    <a:pt x="1185541" y="642385"/>
                  </a:lnTo>
                  <a:lnTo>
                    <a:pt x="1187513" y="593750"/>
                  </a:lnTo>
                  <a:lnTo>
                    <a:pt x="1185541" y="545126"/>
                  </a:lnTo>
                  <a:lnTo>
                    <a:pt x="1179728" y="497571"/>
                  </a:lnTo>
                  <a:lnTo>
                    <a:pt x="1170227" y="451240"/>
                  </a:lnTo>
                  <a:lnTo>
                    <a:pt x="1157193" y="406286"/>
                  </a:lnTo>
                  <a:lnTo>
                    <a:pt x="1140779" y="362863"/>
                  </a:lnTo>
                  <a:lnTo>
                    <a:pt x="1121140" y="321125"/>
                  </a:lnTo>
                  <a:lnTo>
                    <a:pt x="1098429" y="281227"/>
                  </a:lnTo>
                  <a:lnTo>
                    <a:pt x="1072801" y="243321"/>
                  </a:lnTo>
                  <a:lnTo>
                    <a:pt x="1044410" y="207563"/>
                  </a:lnTo>
                  <a:lnTo>
                    <a:pt x="1013409" y="174107"/>
                  </a:lnTo>
                  <a:lnTo>
                    <a:pt x="979952" y="143106"/>
                  </a:lnTo>
                  <a:lnTo>
                    <a:pt x="944194" y="114714"/>
                  </a:lnTo>
                  <a:lnTo>
                    <a:pt x="906288" y="89086"/>
                  </a:lnTo>
                  <a:lnTo>
                    <a:pt x="866389" y="66375"/>
                  </a:lnTo>
                  <a:lnTo>
                    <a:pt x="824650" y="46735"/>
                  </a:lnTo>
                  <a:lnTo>
                    <a:pt x="781225" y="30321"/>
                  </a:lnTo>
                  <a:lnTo>
                    <a:pt x="736269" y="17286"/>
                  </a:lnTo>
                  <a:lnTo>
                    <a:pt x="689935" y="7785"/>
                  </a:lnTo>
                  <a:lnTo>
                    <a:pt x="642377" y="1972"/>
                  </a:lnTo>
                  <a:lnTo>
                    <a:pt x="593750" y="0"/>
                  </a:lnTo>
                  <a:close/>
                </a:path>
              </a:pathLst>
            </a:custGeom>
            <a:solidFill>
              <a:srgbClr val="40AA9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sp>
        <p:nvSpPr>
          <p:cNvPr id="79" name="object 77">
            <a:extLst>
              <a:ext uri="{FF2B5EF4-FFF2-40B4-BE49-F238E27FC236}">
                <a16:creationId xmlns:a16="http://schemas.microsoft.com/office/drawing/2014/main" id="{541E3FD6-885B-DB7C-D485-11E8E1FF582D}"/>
              </a:ext>
            </a:extLst>
          </p:cNvPr>
          <p:cNvSpPr txBox="1"/>
          <p:nvPr/>
        </p:nvSpPr>
        <p:spPr>
          <a:xfrm>
            <a:off x="6576198" y="1505991"/>
            <a:ext cx="503168" cy="397445"/>
          </a:xfrm>
          <a:prstGeom prst="rect">
            <a:avLst/>
          </a:prstGeom>
        </p:spPr>
        <p:txBody>
          <a:bodyPr vert="horz" wrap="square" lIns="0" tIns="8283" rIns="0" bIns="0" rtlCol="0">
            <a:spAutoFit/>
          </a:bodyPr>
          <a:lstStyle/>
          <a:p>
            <a:pPr marL="81173" marR="3313" lvl="0" indent="-73304" algn="l" defTabSz="914400" rtl="0" eaLnBrk="1" fontAlgn="auto" latinLnBrk="0" hangingPunct="1">
              <a:lnSpc>
                <a:spcPct val="1213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Forfeitures</a:t>
            </a:r>
            <a:r>
              <a:rPr kumimoji="0" sz="717" b="0" i="0" u="none" strike="noStrike" kern="1200" cap="none" spc="20" normalizeH="0" baseline="0" noProof="0" dirty="0">
                <a:ln>
                  <a:noFill/>
                </a:ln>
                <a:solidFill>
                  <a:srgbClr val="FFFFFF"/>
                </a:solidFill>
                <a:effectLst/>
                <a:uLnTx/>
                <a:uFillTx/>
                <a:latin typeface="Gill Sans MT"/>
                <a:ea typeface="+mn-ea"/>
                <a:cs typeface="Gill Sans MT"/>
              </a:rPr>
              <a:t> </a:t>
            </a:r>
            <a:r>
              <a:rPr kumimoji="0" sz="717" b="0" i="0" u="none" strike="noStrike" kern="1200" cap="none" spc="-33" normalizeH="0" baseline="0" noProof="0" dirty="0">
                <a:ln>
                  <a:noFill/>
                </a:ln>
                <a:solidFill>
                  <a:srgbClr val="FFFFFF"/>
                </a:solidFill>
                <a:effectLst/>
                <a:uLnTx/>
                <a:uFillTx/>
                <a:latin typeface="Gill Sans MT"/>
                <a:ea typeface="+mn-ea"/>
                <a:cs typeface="Gill Sans MT"/>
              </a:rPr>
              <a:t>&amp; </a:t>
            </a:r>
            <a:r>
              <a:rPr kumimoji="0" sz="717" b="0" i="0" u="none" strike="noStrike" kern="1200" cap="none" spc="-7" normalizeH="0" baseline="0" noProof="0" dirty="0">
                <a:ln>
                  <a:noFill/>
                </a:ln>
                <a:solidFill>
                  <a:srgbClr val="FFFFFF"/>
                </a:solidFill>
                <a:effectLst/>
                <a:uLnTx/>
                <a:uFillTx/>
                <a:latin typeface="Gill Sans MT"/>
                <a:ea typeface="+mn-ea"/>
                <a:cs typeface="Gill Sans MT"/>
              </a:rPr>
              <a:t>Suspense Accounts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80" name="object 78">
            <a:extLst>
              <a:ext uri="{FF2B5EF4-FFF2-40B4-BE49-F238E27FC236}">
                <a16:creationId xmlns:a16="http://schemas.microsoft.com/office/drawing/2014/main" id="{0E987DD1-75FD-48D4-376F-7491D09202A9}"/>
              </a:ext>
            </a:extLst>
          </p:cNvPr>
          <p:cNvSpPr txBox="1"/>
          <p:nvPr/>
        </p:nvSpPr>
        <p:spPr>
          <a:xfrm>
            <a:off x="1602373" y="4965689"/>
            <a:ext cx="458442" cy="118715"/>
          </a:xfrm>
          <a:prstGeom prst="rect">
            <a:avLst/>
          </a:prstGeom>
        </p:spPr>
        <p:txBody>
          <a:bodyPr vert="horz" wrap="square" lIns="0" tIns="8283" rIns="0" bIns="0" rtlCol="0">
            <a:spAutoFit/>
          </a:bodyPr>
          <a:lstStyle/>
          <a:p>
            <a:pPr marL="8283" marR="0" lvl="0" indent="0" algn="l" defTabSz="914400" rtl="0" eaLnBrk="1" fontAlgn="auto" latinLnBrk="0" hangingPunct="1">
              <a:lnSpc>
                <a:spcPct val="1000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Corrections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sp>
        <p:nvSpPr>
          <p:cNvPr id="81" name="object 79">
            <a:extLst>
              <a:ext uri="{FF2B5EF4-FFF2-40B4-BE49-F238E27FC236}">
                <a16:creationId xmlns:a16="http://schemas.microsoft.com/office/drawing/2014/main" id="{34FCE270-55A7-BCBE-CF04-7B421CDEF222}"/>
              </a:ext>
            </a:extLst>
          </p:cNvPr>
          <p:cNvSpPr txBox="1"/>
          <p:nvPr/>
        </p:nvSpPr>
        <p:spPr>
          <a:xfrm>
            <a:off x="289513" y="1070503"/>
            <a:ext cx="3062089" cy="562362"/>
          </a:xfrm>
          <a:prstGeom prst="rect">
            <a:avLst/>
          </a:prstGeom>
        </p:spPr>
        <p:txBody>
          <a:bodyPr vert="horz" wrap="square" lIns="0" tIns="8283" rIns="0" bIns="0" rtlCol="0">
            <a:spAutoFit/>
          </a:bodyPr>
          <a:lstStyle/>
          <a:p>
            <a:pPr marL="8283" marR="0" lvl="0" indent="0" algn="l" defTabSz="914400" rtl="0" eaLnBrk="1" fontAlgn="auto" latinLnBrk="0" hangingPunct="1">
              <a:lnSpc>
                <a:spcPct val="100000"/>
              </a:lnSpc>
              <a:spcBef>
                <a:spcPts val="65"/>
              </a:spcBef>
              <a:spcAft>
                <a:spcPts val="0"/>
              </a:spcAft>
              <a:buClrTx/>
              <a:buSzTx/>
              <a:buFontTx/>
              <a:buNone/>
              <a:tabLst/>
              <a:defRPr/>
            </a:pPr>
            <a:r>
              <a:rPr kumimoji="0" sz="1800" b="1" i="0" u="none" strike="noStrike" kern="1200" cap="none" spc="-124" normalizeH="0" baseline="0" noProof="0" dirty="0">
                <a:ln>
                  <a:noFill/>
                </a:ln>
                <a:solidFill>
                  <a:srgbClr val="3945A6"/>
                </a:solidFill>
                <a:effectLst/>
                <a:uLnTx/>
                <a:uFillTx/>
                <a:latin typeface="Century Gothic" panose="020B0502020202020204" pitchFamily="34" charset="0"/>
                <a:ea typeface="+mn-ea"/>
                <a:cs typeface="Gill Sans MT"/>
              </a:rPr>
              <a:t>We</a:t>
            </a:r>
            <a:r>
              <a:rPr kumimoji="0" sz="1800" b="1" i="0" u="none" strike="noStrike" kern="1200" cap="none" spc="-39"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take</a:t>
            </a:r>
            <a:r>
              <a:rPr kumimoji="0" sz="1800" b="1" i="0" u="none" strike="noStrike" kern="1200" cap="none" spc="-78"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on</a:t>
            </a:r>
            <a:r>
              <a:rPr kumimoji="0" sz="1800" b="1" i="0" u="none" strike="noStrike" kern="1200" cap="none" spc="-59"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all</a:t>
            </a:r>
            <a:r>
              <a:rPr kumimoji="0" sz="1800" b="1" i="0" u="none" strike="noStrike" kern="1200" cap="none" spc="-59"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of</a:t>
            </a:r>
            <a:r>
              <a:rPr kumimoji="0" sz="1800" b="1" i="0" u="none" strike="noStrike" kern="1200" cap="none" spc="-59"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this</a:t>
            </a:r>
            <a:r>
              <a:rPr kumimoji="0" sz="1800" b="1" i="0" u="none" strike="noStrike" kern="1200" cap="none" spc="-59"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rPr>
              <a:t>for</a:t>
            </a:r>
            <a:r>
              <a:rPr kumimoji="0" sz="1800" b="1" i="0" u="none" strike="noStrike" kern="1200" cap="none" spc="-55" normalizeH="0" baseline="0" noProof="0" dirty="0">
                <a:ln>
                  <a:noFill/>
                </a:ln>
                <a:solidFill>
                  <a:srgbClr val="3945A6"/>
                </a:solidFill>
                <a:effectLst/>
                <a:uLnTx/>
                <a:uFillTx/>
                <a:latin typeface="Century Gothic" panose="020B0502020202020204" pitchFamily="34" charset="0"/>
                <a:ea typeface="+mn-ea"/>
                <a:cs typeface="Gill Sans MT"/>
              </a:rPr>
              <a:t> </a:t>
            </a:r>
            <a:r>
              <a:rPr kumimoji="0" sz="1800" b="1" i="0" u="none" strike="noStrike" kern="1200" cap="none" spc="-13" normalizeH="0" baseline="0" noProof="0" dirty="0">
                <a:ln>
                  <a:noFill/>
                </a:ln>
                <a:solidFill>
                  <a:srgbClr val="3945A6"/>
                </a:solidFill>
                <a:effectLst/>
                <a:uLnTx/>
                <a:uFillTx/>
                <a:latin typeface="Century Gothic" panose="020B0502020202020204" pitchFamily="34" charset="0"/>
                <a:ea typeface="+mn-ea"/>
                <a:cs typeface="Gill Sans MT"/>
              </a:rPr>
              <a:t>you.</a:t>
            </a:r>
            <a:endParaRPr kumimoji="0" sz="1800" b="1" i="0" u="none" strike="noStrike" kern="1200" cap="none" spc="0" normalizeH="0" baseline="0" noProof="0" dirty="0">
              <a:ln>
                <a:noFill/>
              </a:ln>
              <a:solidFill>
                <a:srgbClr val="3945A6"/>
              </a:solidFill>
              <a:effectLst/>
              <a:uLnTx/>
              <a:uFillTx/>
              <a:latin typeface="Century Gothic" panose="020B0502020202020204" pitchFamily="34" charset="0"/>
              <a:ea typeface="+mn-ea"/>
              <a:cs typeface="Gill Sans MT"/>
            </a:endParaRPr>
          </a:p>
        </p:txBody>
      </p:sp>
      <p:sp>
        <p:nvSpPr>
          <p:cNvPr id="82" name="object 80">
            <a:extLst>
              <a:ext uri="{FF2B5EF4-FFF2-40B4-BE49-F238E27FC236}">
                <a16:creationId xmlns:a16="http://schemas.microsoft.com/office/drawing/2014/main" id="{819662DB-743B-2C04-C05C-C1BDE2D4C3DC}"/>
              </a:ext>
            </a:extLst>
          </p:cNvPr>
          <p:cNvSpPr txBox="1"/>
          <p:nvPr/>
        </p:nvSpPr>
        <p:spPr>
          <a:xfrm>
            <a:off x="2047808" y="5745934"/>
            <a:ext cx="589722" cy="263947"/>
          </a:xfrm>
          <a:prstGeom prst="rect">
            <a:avLst/>
          </a:prstGeom>
        </p:spPr>
        <p:txBody>
          <a:bodyPr vert="horz" wrap="square" lIns="0" tIns="8283" rIns="0" bIns="0" rtlCol="0">
            <a:spAutoFit/>
          </a:bodyPr>
          <a:lstStyle/>
          <a:p>
            <a:pPr marL="8283" marR="3313" lvl="0" indent="72061" algn="l" defTabSz="914400" rtl="0" eaLnBrk="1" fontAlgn="auto" latinLnBrk="0" hangingPunct="1">
              <a:lnSpc>
                <a:spcPct val="1212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Annual</a:t>
            </a:r>
            <a:r>
              <a:rPr kumimoji="0" sz="717" b="0" i="0" u="none" strike="noStrike" kern="1200" cap="none" spc="-23" normalizeH="0" baseline="0" noProof="0" dirty="0">
                <a:ln>
                  <a:noFill/>
                </a:ln>
                <a:solidFill>
                  <a:srgbClr val="FFFFFF"/>
                </a:solidFill>
                <a:effectLst/>
                <a:uLnTx/>
                <a:uFillTx/>
                <a:latin typeface="Gill Sans MT"/>
                <a:ea typeface="+mn-ea"/>
                <a:cs typeface="Gill Sans MT"/>
              </a:rPr>
              <a:t>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Plan </a:t>
            </a:r>
            <a:r>
              <a:rPr kumimoji="0" sz="717" b="0" i="0" u="none" strike="noStrike" kern="1200" cap="none" spc="0" normalizeH="0" baseline="0" noProof="0" dirty="0">
                <a:ln>
                  <a:noFill/>
                </a:ln>
                <a:solidFill>
                  <a:srgbClr val="FFFFFF"/>
                </a:solidFill>
                <a:effectLst/>
                <a:uLnTx/>
                <a:uFillTx/>
                <a:latin typeface="Gill Sans MT"/>
                <a:ea typeface="+mn-ea"/>
                <a:cs typeface="Gill Sans MT"/>
              </a:rPr>
              <a:t>Review</a:t>
            </a:r>
            <a:r>
              <a:rPr kumimoji="0" sz="717" b="0" i="0" u="none" strike="noStrike" kern="1200" cap="none" spc="-52" normalizeH="0" baseline="0" noProof="0" dirty="0">
                <a:ln>
                  <a:noFill/>
                </a:ln>
                <a:solidFill>
                  <a:srgbClr val="FFFFFF"/>
                </a:solidFill>
                <a:effectLst/>
                <a:uLnTx/>
                <a:uFillTx/>
                <a:latin typeface="Gill Sans MT"/>
                <a:ea typeface="+mn-ea"/>
                <a:cs typeface="Gill Sans MT"/>
              </a:rPr>
              <a:t> </a:t>
            </a:r>
            <a:r>
              <a:rPr kumimoji="0" sz="717" b="0" i="0" u="none" strike="noStrike" kern="1200" cap="none" spc="-7" normalizeH="0" baseline="0" noProof="0" dirty="0">
                <a:ln>
                  <a:noFill/>
                </a:ln>
                <a:solidFill>
                  <a:srgbClr val="FFFFFF"/>
                </a:solidFill>
                <a:effectLst/>
                <a:uLnTx/>
                <a:uFillTx/>
                <a:latin typeface="Gill Sans MT"/>
                <a:ea typeface="+mn-ea"/>
                <a:cs typeface="Gill Sans MT"/>
              </a:rPr>
              <a:t>Process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grpSp>
        <p:nvGrpSpPr>
          <p:cNvPr id="83" name="object 81">
            <a:extLst>
              <a:ext uri="{FF2B5EF4-FFF2-40B4-BE49-F238E27FC236}">
                <a16:creationId xmlns:a16="http://schemas.microsoft.com/office/drawing/2014/main" id="{BAF0E622-8FFA-8F60-A445-6DA3D74EF578}"/>
              </a:ext>
            </a:extLst>
          </p:cNvPr>
          <p:cNvGrpSpPr/>
          <p:nvPr/>
        </p:nvGrpSpPr>
        <p:grpSpPr>
          <a:xfrm>
            <a:off x="3233533" y="4248986"/>
            <a:ext cx="1201392" cy="1473062"/>
            <a:chOff x="3840483" y="6515111"/>
            <a:chExt cx="1842135" cy="2258695"/>
          </a:xfrm>
        </p:grpSpPr>
        <p:sp>
          <p:nvSpPr>
            <p:cNvPr id="84" name="object 82">
              <a:extLst>
                <a:ext uri="{FF2B5EF4-FFF2-40B4-BE49-F238E27FC236}">
                  <a16:creationId xmlns:a16="http://schemas.microsoft.com/office/drawing/2014/main" id="{191D0ACD-31A2-D736-7B8E-29B7FBA74A10}"/>
                </a:ext>
              </a:extLst>
            </p:cNvPr>
            <p:cNvSpPr/>
            <p:nvPr/>
          </p:nvSpPr>
          <p:spPr>
            <a:xfrm>
              <a:off x="4252125" y="6515111"/>
              <a:ext cx="1430020" cy="1998345"/>
            </a:xfrm>
            <a:custGeom>
              <a:avLst/>
              <a:gdLst/>
              <a:ahLst/>
              <a:cxnLst/>
              <a:rect l="l" t="t" r="r" b="b"/>
              <a:pathLst>
                <a:path w="1430020" h="1998345">
                  <a:moveTo>
                    <a:pt x="71869" y="1851317"/>
                  </a:moveTo>
                  <a:lnTo>
                    <a:pt x="0" y="1954161"/>
                  </a:lnTo>
                  <a:lnTo>
                    <a:pt x="62839" y="1998116"/>
                  </a:lnTo>
                  <a:lnTo>
                    <a:pt x="134708" y="1895271"/>
                  </a:lnTo>
                  <a:lnTo>
                    <a:pt x="71869" y="1851317"/>
                  </a:lnTo>
                  <a:close/>
                </a:path>
                <a:path w="1430020" h="1998345">
                  <a:moveTo>
                    <a:pt x="215772" y="1645627"/>
                  </a:moveTo>
                  <a:lnTo>
                    <a:pt x="143903" y="1748472"/>
                  </a:lnTo>
                  <a:lnTo>
                    <a:pt x="206730" y="1792427"/>
                  </a:lnTo>
                  <a:lnTo>
                    <a:pt x="278599" y="1689582"/>
                  </a:lnTo>
                  <a:lnTo>
                    <a:pt x="215772" y="1645627"/>
                  </a:lnTo>
                  <a:close/>
                </a:path>
                <a:path w="1430020" h="1998345">
                  <a:moveTo>
                    <a:pt x="359664" y="1439938"/>
                  </a:moveTo>
                  <a:lnTo>
                    <a:pt x="287794" y="1542783"/>
                  </a:lnTo>
                  <a:lnTo>
                    <a:pt x="350634" y="1586738"/>
                  </a:lnTo>
                  <a:lnTo>
                    <a:pt x="422503" y="1483893"/>
                  </a:lnTo>
                  <a:lnTo>
                    <a:pt x="359664" y="1439938"/>
                  </a:lnTo>
                  <a:close/>
                </a:path>
                <a:path w="1430020" h="1998345">
                  <a:moveTo>
                    <a:pt x="503580" y="1234249"/>
                  </a:moveTo>
                  <a:lnTo>
                    <a:pt x="431622" y="1337017"/>
                  </a:lnTo>
                  <a:lnTo>
                    <a:pt x="494538" y="1381061"/>
                  </a:lnTo>
                  <a:lnTo>
                    <a:pt x="566496" y="1278128"/>
                  </a:lnTo>
                  <a:lnTo>
                    <a:pt x="503580" y="1234249"/>
                  </a:lnTo>
                  <a:close/>
                </a:path>
                <a:path w="1430020" h="1998345">
                  <a:moveTo>
                    <a:pt x="647547" y="1028484"/>
                  </a:moveTo>
                  <a:lnTo>
                    <a:pt x="575525" y="1131316"/>
                  </a:lnTo>
                  <a:lnTo>
                    <a:pt x="638441" y="1175372"/>
                  </a:lnTo>
                  <a:lnTo>
                    <a:pt x="710399" y="1072438"/>
                  </a:lnTo>
                  <a:lnTo>
                    <a:pt x="647547" y="1028484"/>
                  </a:lnTo>
                  <a:close/>
                </a:path>
                <a:path w="1430020" h="1998345">
                  <a:moveTo>
                    <a:pt x="791464" y="822794"/>
                  </a:moveTo>
                  <a:lnTo>
                    <a:pt x="719429" y="925626"/>
                  </a:lnTo>
                  <a:lnTo>
                    <a:pt x="782332" y="969670"/>
                  </a:lnTo>
                  <a:lnTo>
                    <a:pt x="854290" y="866749"/>
                  </a:lnTo>
                  <a:lnTo>
                    <a:pt x="791464" y="822794"/>
                  </a:lnTo>
                  <a:close/>
                </a:path>
                <a:path w="1430020" h="1998345">
                  <a:moveTo>
                    <a:pt x="935316" y="617054"/>
                  </a:moveTo>
                  <a:lnTo>
                    <a:pt x="863333" y="719950"/>
                  </a:lnTo>
                  <a:lnTo>
                    <a:pt x="926160" y="763905"/>
                  </a:lnTo>
                  <a:lnTo>
                    <a:pt x="998194" y="661060"/>
                  </a:lnTo>
                  <a:lnTo>
                    <a:pt x="935316" y="617054"/>
                  </a:lnTo>
                  <a:close/>
                </a:path>
                <a:path w="1430020" h="1998345">
                  <a:moveTo>
                    <a:pt x="1079220" y="411365"/>
                  </a:moveTo>
                  <a:lnTo>
                    <a:pt x="1007224" y="514248"/>
                  </a:lnTo>
                  <a:lnTo>
                    <a:pt x="1070063" y="558215"/>
                  </a:lnTo>
                  <a:lnTo>
                    <a:pt x="1142098" y="455371"/>
                  </a:lnTo>
                  <a:lnTo>
                    <a:pt x="1079220" y="411365"/>
                  </a:lnTo>
                  <a:close/>
                </a:path>
                <a:path w="1430020" h="1998345">
                  <a:moveTo>
                    <a:pt x="1223124" y="205676"/>
                  </a:moveTo>
                  <a:lnTo>
                    <a:pt x="1151216" y="308483"/>
                  </a:lnTo>
                  <a:lnTo>
                    <a:pt x="1214081" y="352488"/>
                  </a:lnTo>
                  <a:lnTo>
                    <a:pt x="1285951" y="249643"/>
                  </a:lnTo>
                  <a:lnTo>
                    <a:pt x="1223124" y="205676"/>
                  </a:lnTo>
                  <a:close/>
                </a:path>
                <a:path w="1430020" h="1998345">
                  <a:moveTo>
                    <a:pt x="1367028" y="0"/>
                  </a:moveTo>
                  <a:lnTo>
                    <a:pt x="1295120" y="102793"/>
                  </a:lnTo>
                  <a:lnTo>
                    <a:pt x="1357947" y="146761"/>
                  </a:lnTo>
                  <a:lnTo>
                    <a:pt x="1429867" y="43954"/>
                  </a:lnTo>
                  <a:lnTo>
                    <a:pt x="1367028" y="0"/>
                  </a:lnTo>
                  <a:close/>
                </a:path>
              </a:pathLst>
            </a:custGeom>
            <a:solidFill>
              <a:srgbClr val="80828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85" name="object 83">
              <a:extLst>
                <a:ext uri="{FF2B5EF4-FFF2-40B4-BE49-F238E27FC236}">
                  <a16:creationId xmlns:a16="http://schemas.microsoft.com/office/drawing/2014/main" id="{F21D293A-82FC-74E6-48D4-2A4204CD0842}"/>
                </a:ext>
              </a:extLst>
            </p:cNvPr>
            <p:cNvSpPr/>
            <p:nvPr/>
          </p:nvSpPr>
          <p:spPr>
            <a:xfrm>
              <a:off x="3846833" y="7550155"/>
              <a:ext cx="1217295" cy="1217295"/>
            </a:xfrm>
            <a:custGeom>
              <a:avLst/>
              <a:gdLst/>
              <a:ahLst/>
              <a:cxnLst/>
              <a:rect l="l" t="t" r="r" b="b"/>
              <a:pathLst>
                <a:path w="1217295" h="1217295">
                  <a:moveTo>
                    <a:pt x="608380" y="0"/>
                  </a:moveTo>
                  <a:lnTo>
                    <a:pt x="560912" y="1834"/>
                  </a:lnTo>
                  <a:lnTo>
                    <a:pt x="514430" y="7245"/>
                  </a:lnTo>
                  <a:lnTo>
                    <a:pt x="469071" y="16098"/>
                  </a:lnTo>
                  <a:lnTo>
                    <a:pt x="424970" y="28256"/>
                  </a:lnTo>
                  <a:lnTo>
                    <a:pt x="382264" y="43582"/>
                  </a:lnTo>
                  <a:lnTo>
                    <a:pt x="341089" y="61940"/>
                  </a:lnTo>
                  <a:lnTo>
                    <a:pt x="301582" y="83193"/>
                  </a:lnTo>
                  <a:lnTo>
                    <a:pt x="263880" y="107205"/>
                  </a:lnTo>
                  <a:lnTo>
                    <a:pt x="228118" y="133840"/>
                  </a:lnTo>
                  <a:lnTo>
                    <a:pt x="194433" y="162962"/>
                  </a:lnTo>
                  <a:lnTo>
                    <a:pt x="162962" y="194433"/>
                  </a:lnTo>
                  <a:lnTo>
                    <a:pt x="133840" y="228118"/>
                  </a:lnTo>
                  <a:lnTo>
                    <a:pt x="107205" y="263880"/>
                  </a:lnTo>
                  <a:lnTo>
                    <a:pt x="83193" y="301582"/>
                  </a:lnTo>
                  <a:lnTo>
                    <a:pt x="61940" y="341089"/>
                  </a:lnTo>
                  <a:lnTo>
                    <a:pt x="43582" y="382264"/>
                  </a:lnTo>
                  <a:lnTo>
                    <a:pt x="28256" y="424970"/>
                  </a:lnTo>
                  <a:lnTo>
                    <a:pt x="16098" y="469071"/>
                  </a:lnTo>
                  <a:lnTo>
                    <a:pt x="7245" y="514430"/>
                  </a:lnTo>
                  <a:lnTo>
                    <a:pt x="1834" y="560912"/>
                  </a:lnTo>
                  <a:lnTo>
                    <a:pt x="0" y="608380"/>
                  </a:lnTo>
                  <a:lnTo>
                    <a:pt x="1834" y="655870"/>
                  </a:lnTo>
                  <a:lnTo>
                    <a:pt x="7245" y="702369"/>
                  </a:lnTo>
                  <a:lnTo>
                    <a:pt x="16098" y="747742"/>
                  </a:lnTo>
                  <a:lnTo>
                    <a:pt x="28256" y="791853"/>
                  </a:lnTo>
                  <a:lnTo>
                    <a:pt x="43582" y="834566"/>
                  </a:lnTo>
                  <a:lnTo>
                    <a:pt x="61940" y="875744"/>
                  </a:lnTo>
                  <a:lnTo>
                    <a:pt x="83193" y="915252"/>
                  </a:lnTo>
                  <a:lnTo>
                    <a:pt x="107205" y="952953"/>
                  </a:lnTo>
                  <a:lnTo>
                    <a:pt x="133840" y="988712"/>
                  </a:lnTo>
                  <a:lnTo>
                    <a:pt x="162962" y="1022392"/>
                  </a:lnTo>
                  <a:lnTo>
                    <a:pt x="194433" y="1053858"/>
                  </a:lnTo>
                  <a:lnTo>
                    <a:pt x="228118" y="1082972"/>
                  </a:lnTo>
                  <a:lnTo>
                    <a:pt x="263880" y="1109600"/>
                  </a:lnTo>
                  <a:lnTo>
                    <a:pt x="301582" y="1133604"/>
                  </a:lnTo>
                  <a:lnTo>
                    <a:pt x="341089" y="1154850"/>
                  </a:lnTo>
                  <a:lnTo>
                    <a:pt x="382264" y="1173200"/>
                  </a:lnTo>
                  <a:lnTo>
                    <a:pt x="424970" y="1188519"/>
                  </a:lnTo>
                  <a:lnTo>
                    <a:pt x="469071" y="1200671"/>
                  </a:lnTo>
                  <a:lnTo>
                    <a:pt x="514430" y="1209519"/>
                  </a:lnTo>
                  <a:lnTo>
                    <a:pt x="560912" y="1214928"/>
                  </a:lnTo>
                  <a:lnTo>
                    <a:pt x="608380" y="1216761"/>
                  </a:lnTo>
                  <a:lnTo>
                    <a:pt x="655861" y="1214928"/>
                  </a:lnTo>
                  <a:lnTo>
                    <a:pt x="702354" y="1209519"/>
                  </a:lnTo>
                  <a:lnTo>
                    <a:pt x="747723" y="1200671"/>
                  </a:lnTo>
                  <a:lnTo>
                    <a:pt x="791830" y="1188519"/>
                  </a:lnTo>
                  <a:lnTo>
                    <a:pt x="834541" y="1173200"/>
                  </a:lnTo>
                  <a:lnTo>
                    <a:pt x="875719" y="1154850"/>
                  </a:lnTo>
                  <a:lnTo>
                    <a:pt x="915227" y="1133604"/>
                  </a:lnTo>
                  <a:lnTo>
                    <a:pt x="952930" y="1109600"/>
                  </a:lnTo>
                  <a:lnTo>
                    <a:pt x="988690" y="1082972"/>
                  </a:lnTo>
                  <a:lnTo>
                    <a:pt x="1022373" y="1053858"/>
                  </a:lnTo>
                  <a:lnTo>
                    <a:pt x="1053842" y="1022392"/>
                  </a:lnTo>
                  <a:lnTo>
                    <a:pt x="1082960" y="988712"/>
                  </a:lnTo>
                  <a:lnTo>
                    <a:pt x="1109591" y="952953"/>
                  </a:lnTo>
                  <a:lnTo>
                    <a:pt x="1133600" y="915252"/>
                  </a:lnTo>
                  <a:lnTo>
                    <a:pt x="1154849" y="875744"/>
                  </a:lnTo>
                  <a:lnTo>
                    <a:pt x="1173203" y="834566"/>
                  </a:lnTo>
                  <a:lnTo>
                    <a:pt x="1188525" y="791853"/>
                  </a:lnTo>
                  <a:lnTo>
                    <a:pt x="1200680" y="747742"/>
                  </a:lnTo>
                  <a:lnTo>
                    <a:pt x="1209530" y="702369"/>
                  </a:lnTo>
                  <a:lnTo>
                    <a:pt x="1214940" y="655870"/>
                  </a:lnTo>
                  <a:lnTo>
                    <a:pt x="1216774" y="608380"/>
                  </a:lnTo>
                  <a:lnTo>
                    <a:pt x="1214940" y="560912"/>
                  </a:lnTo>
                  <a:lnTo>
                    <a:pt x="1209530" y="514430"/>
                  </a:lnTo>
                  <a:lnTo>
                    <a:pt x="1200680" y="469071"/>
                  </a:lnTo>
                  <a:lnTo>
                    <a:pt x="1188525" y="424970"/>
                  </a:lnTo>
                  <a:lnTo>
                    <a:pt x="1173203" y="382264"/>
                  </a:lnTo>
                  <a:lnTo>
                    <a:pt x="1154849" y="341089"/>
                  </a:lnTo>
                  <a:lnTo>
                    <a:pt x="1133600" y="301582"/>
                  </a:lnTo>
                  <a:lnTo>
                    <a:pt x="1109591" y="263880"/>
                  </a:lnTo>
                  <a:lnTo>
                    <a:pt x="1082960" y="228118"/>
                  </a:lnTo>
                  <a:lnTo>
                    <a:pt x="1053842" y="194433"/>
                  </a:lnTo>
                  <a:lnTo>
                    <a:pt x="1022373" y="162962"/>
                  </a:lnTo>
                  <a:lnTo>
                    <a:pt x="988690" y="133840"/>
                  </a:lnTo>
                  <a:lnTo>
                    <a:pt x="952930" y="107205"/>
                  </a:lnTo>
                  <a:lnTo>
                    <a:pt x="915227" y="83193"/>
                  </a:lnTo>
                  <a:lnTo>
                    <a:pt x="875719" y="61940"/>
                  </a:lnTo>
                  <a:lnTo>
                    <a:pt x="834541" y="43582"/>
                  </a:lnTo>
                  <a:lnTo>
                    <a:pt x="791830" y="28256"/>
                  </a:lnTo>
                  <a:lnTo>
                    <a:pt x="747723" y="16098"/>
                  </a:lnTo>
                  <a:lnTo>
                    <a:pt x="702354" y="7245"/>
                  </a:lnTo>
                  <a:lnTo>
                    <a:pt x="655861" y="1834"/>
                  </a:lnTo>
                  <a:lnTo>
                    <a:pt x="608380"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86" name="object 84">
              <a:extLst>
                <a:ext uri="{FF2B5EF4-FFF2-40B4-BE49-F238E27FC236}">
                  <a16:creationId xmlns:a16="http://schemas.microsoft.com/office/drawing/2014/main" id="{4F3E33BD-F2FB-6B63-13E7-54D60B9F6992}"/>
                </a:ext>
              </a:extLst>
            </p:cNvPr>
            <p:cNvSpPr/>
            <p:nvPr/>
          </p:nvSpPr>
          <p:spPr>
            <a:xfrm>
              <a:off x="3846833" y="7550155"/>
              <a:ext cx="1217295" cy="1217295"/>
            </a:xfrm>
            <a:custGeom>
              <a:avLst/>
              <a:gdLst/>
              <a:ahLst/>
              <a:cxnLst/>
              <a:rect l="l" t="t" r="r" b="b"/>
              <a:pathLst>
                <a:path w="1217295" h="1217295">
                  <a:moveTo>
                    <a:pt x="608380" y="1216761"/>
                  </a:moveTo>
                  <a:lnTo>
                    <a:pt x="655861" y="1214928"/>
                  </a:lnTo>
                  <a:lnTo>
                    <a:pt x="702354" y="1209519"/>
                  </a:lnTo>
                  <a:lnTo>
                    <a:pt x="747723" y="1200671"/>
                  </a:lnTo>
                  <a:lnTo>
                    <a:pt x="791830" y="1188519"/>
                  </a:lnTo>
                  <a:lnTo>
                    <a:pt x="834541" y="1173200"/>
                  </a:lnTo>
                  <a:lnTo>
                    <a:pt x="875719" y="1154850"/>
                  </a:lnTo>
                  <a:lnTo>
                    <a:pt x="915227" y="1133604"/>
                  </a:lnTo>
                  <a:lnTo>
                    <a:pt x="952930" y="1109600"/>
                  </a:lnTo>
                  <a:lnTo>
                    <a:pt x="988690" y="1082972"/>
                  </a:lnTo>
                  <a:lnTo>
                    <a:pt x="1022373" y="1053858"/>
                  </a:lnTo>
                  <a:lnTo>
                    <a:pt x="1053842" y="1022392"/>
                  </a:lnTo>
                  <a:lnTo>
                    <a:pt x="1082960" y="988712"/>
                  </a:lnTo>
                  <a:lnTo>
                    <a:pt x="1109591" y="952953"/>
                  </a:lnTo>
                  <a:lnTo>
                    <a:pt x="1133600" y="915252"/>
                  </a:lnTo>
                  <a:lnTo>
                    <a:pt x="1154849" y="875744"/>
                  </a:lnTo>
                  <a:lnTo>
                    <a:pt x="1173203" y="834566"/>
                  </a:lnTo>
                  <a:lnTo>
                    <a:pt x="1188525" y="791853"/>
                  </a:lnTo>
                  <a:lnTo>
                    <a:pt x="1200680" y="747742"/>
                  </a:lnTo>
                  <a:lnTo>
                    <a:pt x="1209530" y="702369"/>
                  </a:lnTo>
                  <a:lnTo>
                    <a:pt x="1214940" y="655870"/>
                  </a:lnTo>
                  <a:lnTo>
                    <a:pt x="1216774" y="608380"/>
                  </a:lnTo>
                  <a:lnTo>
                    <a:pt x="1214940" y="560912"/>
                  </a:lnTo>
                  <a:lnTo>
                    <a:pt x="1209530" y="514430"/>
                  </a:lnTo>
                  <a:lnTo>
                    <a:pt x="1200680" y="469071"/>
                  </a:lnTo>
                  <a:lnTo>
                    <a:pt x="1188525" y="424970"/>
                  </a:lnTo>
                  <a:lnTo>
                    <a:pt x="1173203" y="382264"/>
                  </a:lnTo>
                  <a:lnTo>
                    <a:pt x="1154849" y="341089"/>
                  </a:lnTo>
                  <a:lnTo>
                    <a:pt x="1133600" y="301582"/>
                  </a:lnTo>
                  <a:lnTo>
                    <a:pt x="1109591" y="263880"/>
                  </a:lnTo>
                  <a:lnTo>
                    <a:pt x="1082960" y="228118"/>
                  </a:lnTo>
                  <a:lnTo>
                    <a:pt x="1053842" y="194433"/>
                  </a:lnTo>
                  <a:lnTo>
                    <a:pt x="1022373" y="162962"/>
                  </a:lnTo>
                  <a:lnTo>
                    <a:pt x="988690" y="133840"/>
                  </a:lnTo>
                  <a:lnTo>
                    <a:pt x="952930" y="107205"/>
                  </a:lnTo>
                  <a:lnTo>
                    <a:pt x="915227" y="83193"/>
                  </a:lnTo>
                  <a:lnTo>
                    <a:pt x="875719" y="61940"/>
                  </a:lnTo>
                  <a:lnTo>
                    <a:pt x="834541" y="43582"/>
                  </a:lnTo>
                  <a:lnTo>
                    <a:pt x="791830" y="28256"/>
                  </a:lnTo>
                  <a:lnTo>
                    <a:pt x="747723" y="16098"/>
                  </a:lnTo>
                  <a:lnTo>
                    <a:pt x="702354" y="7245"/>
                  </a:lnTo>
                  <a:lnTo>
                    <a:pt x="655861" y="1834"/>
                  </a:lnTo>
                  <a:lnTo>
                    <a:pt x="608380" y="0"/>
                  </a:lnTo>
                  <a:lnTo>
                    <a:pt x="560912" y="1834"/>
                  </a:lnTo>
                  <a:lnTo>
                    <a:pt x="514430" y="7245"/>
                  </a:lnTo>
                  <a:lnTo>
                    <a:pt x="469071" y="16098"/>
                  </a:lnTo>
                  <a:lnTo>
                    <a:pt x="424970" y="28256"/>
                  </a:lnTo>
                  <a:lnTo>
                    <a:pt x="382264" y="43582"/>
                  </a:lnTo>
                  <a:lnTo>
                    <a:pt x="341089" y="61940"/>
                  </a:lnTo>
                  <a:lnTo>
                    <a:pt x="301582" y="83193"/>
                  </a:lnTo>
                  <a:lnTo>
                    <a:pt x="263880" y="107205"/>
                  </a:lnTo>
                  <a:lnTo>
                    <a:pt x="228118" y="133840"/>
                  </a:lnTo>
                  <a:lnTo>
                    <a:pt x="194433" y="162962"/>
                  </a:lnTo>
                  <a:lnTo>
                    <a:pt x="162962" y="194433"/>
                  </a:lnTo>
                  <a:lnTo>
                    <a:pt x="133840" y="228118"/>
                  </a:lnTo>
                  <a:lnTo>
                    <a:pt x="107205" y="263880"/>
                  </a:lnTo>
                  <a:lnTo>
                    <a:pt x="83193" y="301582"/>
                  </a:lnTo>
                  <a:lnTo>
                    <a:pt x="61940" y="341089"/>
                  </a:lnTo>
                  <a:lnTo>
                    <a:pt x="43582" y="382264"/>
                  </a:lnTo>
                  <a:lnTo>
                    <a:pt x="28256" y="424970"/>
                  </a:lnTo>
                  <a:lnTo>
                    <a:pt x="16098" y="469071"/>
                  </a:lnTo>
                  <a:lnTo>
                    <a:pt x="7245" y="514430"/>
                  </a:lnTo>
                  <a:lnTo>
                    <a:pt x="1834" y="560912"/>
                  </a:lnTo>
                  <a:lnTo>
                    <a:pt x="0" y="608380"/>
                  </a:lnTo>
                  <a:lnTo>
                    <a:pt x="1834" y="655870"/>
                  </a:lnTo>
                  <a:lnTo>
                    <a:pt x="7245" y="702369"/>
                  </a:lnTo>
                  <a:lnTo>
                    <a:pt x="16098" y="747742"/>
                  </a:lnTo>
                  <a:lnTo>
                    <a:pt x="28256" y="791853"/>
                  </a:lnTo>
                  <a:lnTo>
                    <a:pt x="43582" y="834566"/>
                  </a:lnTo>
                  <a:lnTo>
                    <a:pt x="61940" y="875744"/>
                  </a:lnTo>
                  <a:lnTo>
                    <a:pt x="83193" y="915252"/>
                  </a:lnTo>
                  <a:lnTo>
                    <a:pt x="107205" y="952953"/>
                  </a:lnTo>
                  <a:lnTo>
                    <a:pt x="133840" y="988712"/>
                  </a:lnTo>
                  <a:lnTo>
                    <a:pt x="162962" y="1022392"/>
                  </a:lnTo>
                  <a:lnTo>
                    <a:pt x="194433" y="1053858"/>
                  </a:lnTo>
                  <a:lnTo>
                    <a:pt x="228118" y="1082972"/>
                  </a:lnTo>
                  <a:lnTo>
                    <a:pt x="263880" y="1109600"/>
                  </a:lnTo>
                  <a:lnTo>
                    <a:pt x="301582" y="1133604"/>
                  </a:lnTo>
                  <a:lnTo>
                    <a:pt x="341089" y="1154850"/>
                  </a:lnTo>
                  <a:lnTo>
                    <a:pt x="382264" y="1173200"/>
                  </a:lnTo>
                  <a:lnTo>
                    <a:pt x="424970" y="1188519"/>
                  </a:lnTo>
                  <a:lnTo>
                    <a:pt x="469071" y="1200671"/>
                  </a:lnTo>
                  <a:lnTo>
                    <a:pt x="514430" y="1209519"/>
                  </a:lnTo>
                  <a:lnTo>
                    <a:pt x="560912" y="1214928"/>
                  </a:lnTo>
                  <a:lnTo>
                    <a:pt x="608380" y="1216761"/>
                  </a:lnTo>
                  <a:close/>
                </a:path>
              </a:pathLst>
            </a:custGeom>
            <a:ln w="12700">
              <a:solidFill>
                <a:srgbClr val="8C909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87" name="object 85">
              <a:extLst>
                <a:ext uri="{FF2B5EF4-FFF2-40B4-BE49-F238E27FC236}">
                  <a16:creationId xmlns:a16="http://schemas.microsoft.com/office/drawing/2014/main" id="{281B8A69-985C-38C6-0CFF-FAA39619F8E8}"/>
                </a:ext>
              </a:extLst>
            </p:cNvPr>
            <p:cNvSpPr/>
            <p:nvPr/>
          </p:nvSpPr>
          <p:spPr>
            <a:xfrm>
              <a:off x="3936037" y="7640472"/>
              <a:ext cx="1037590" cy="1037590"/>
            </a:xfrm>
            <a:custGeom>
              <a:avLst/>
              <a:gdLst/>
              <a:ahLst/>
              <a:cxnLst/>
              <a:rect l="l" t="t" r="r" b="b"/>
              <a:pathLst>
                <a:path w="1037589" h="1037590">
                  <a:moveTo>
                    <a:pt x="518756" y="0"/>
                  </a:moveTo>
                  <a:lnTo>
                    <a:pt x="471607" y="2123"/>
                  </a:lnTo>
                  <a:lnTo>
                    <a:pt x="425630" y="8372"/>
                  </a:lnTo>
                  <a:lnTo>
                    <a:pt x="381010" y="18561"/>
                  </a:lnTo>
                  <a:lnTo>
                    <a:pt x="337931" y="32506"/>
                  </a:lnTo>
                  <a:lnTo>
                    <a:pt x="296577" y="50021"/>
                  </a:lnTo>
                  <a:lnTo>
                    <a:pt x="257134" y="70924"/>
                  </a:lnTo>
                  <a:lnTo>
                    <a:pt x="219786" y="95028"/>
                  </a:lnTo>
                  <a:lnTo>
                    <a:pt x="184717" y="122151"/>
                  </a:lnTo>
                  <a:lnTo>
                    <a:pt x="152112" y="152106"/>
                  </a:lnTo>
                  <a:lnTo>
                    <a:pt x="122156" y="184710"/>
                  </a:lnTo>
                  <a:lnTo>
                    <a:pt x="95033" y="219777"/>
                  </a:lnTo>
                  <a:lnTo>
                    <a:pt x="70927" y="257125"/>
                  </a:lnTo>
                  <a:lnTo>
                    <a:pt x="50024" y="296567"/>
                  </a:lnTo>
                  <a:lnTo>
                    <a:pt x="32507" y="337919"/>
                  </a:lnTo>
                  <a:lnTo>
                    <a:pt x="18562" y="380998"/>
                  </a:lnTo>
                  <a:lnTo>
                    <a:pt x="8372" y="425618"/>
                  </a:lnTo>
                  <a:lnTo>
                    <a:pt x="2124" y="471595"/>
                  </a:lnTo>
                  <a:lnTo>
                    <a:pt x="0" y="518744"/>
                  </a:lnTo>
                  <a:lnTo>
                    <a:pt x="2124" y="565893"/>
                  </a:lnTo>
                  <a:lnTo>
                    <a:pt x="8372" y="611869"/>
                  </a:lnTo>
                  <a:lnTo>
                    <a:pt x="18562" y="656489"/>
                  </a:lnTo>
                  <a:lnTo>
                    <a:pt x="32507" y="699568"/>
                  </a:lnTo>
                  <a:lnTo>
                    <a:pt x="50024" y="740921"/>
                  </a:lnTo>
                  <a:lnTo>
                    <a:pt x="70927" y="780363"/>
                  </a:lnTo>
                  <a:lnTo>
                    <a:pt x="95033" y="817710"/>
                  </a:lnTo>
                  <a:lnTo>
                    <a:pt x="122156" y="852778"/>
                  </a:lnTo>
                  <a:lnTo>
                    <a:pt x="152112" y="885382"/>
                  </a:lnTo>
                  <a:lnTo>
                    <a:pt x="184717" y="915337"/>
                  </a:lnTo>
                  <a:lnTo>
                    <a:pt x="219786" y="942459"/>
                  </a:lnTo>
                  <a:lnTo>
                    <a:pt x="257134" y="966564"/>
                  </a:lnTo>
                  <a:lnTo>
                    <a:pt x="296577" y="987466"/>
                  </a:lnTo>
                  <a:lnTo>
                    <a:pt x="337931" y="1004982"/>
                  </a:lnTo>
                  <a:lnTo>
                    <a:pt x="381010" y="1018926"/>
                  </a:lnTo>
                  <a:lnTo>
                    <a:pt x="425630" y="1029115"/>
                  </a:lnTo>
                  <a:lnTo>
                    <a:pt x="471607" y="1035364"/>
                  </a:lnTo>
                  <a:lnTo>
                    <a:pt x="518756" y="1037488"/>
                  </a:lnTo>
                  <a:lnTo>
                    <a:pt x="565905" y="1035364"/>
                  </a:lnTo>
                  <a:lnTo>
                    <a:pt x="611882" y="1029115"/>
                  </a:lnTo>
                  <a:lnTo>
                    <a:pt x="656502" y="1018926"/>
                  </a:lnTo>
                  <a:lnTo>
                    <a:pt x="699581" y="1004982"/>
                  </a:lnTo>
                  <a:lnTo>
                    <a:pt x="740933" y="987466"/>
                  </a:lnTo>
                  <a:lnTo>
                    <a:pt x="780375" y="966564"/>
                  </a:lnTo>
                  <a:lnTo>
                    <a:pt x="817723" y="942459"/>
                  </a:lnTo>
                  <a:lnTo>
                    <a:pt x="852791" y="915337"/>
                  </a:lnTo>
                  <a:lnTo>
                    <a:pt x="885394" y="885382"/>
                  </a:lnTo>
                  <a:lnTo>
                    <a:pt x="915350" y="852778"/>
                  </a:lnTo>
                  <a:lnTo>
                    <a:pt x="942472" y="817710"/>
                  </a:lnTo>
                  <a:lnTo>
                    <a:pt x="966576" y="780363"/>
                  </a:lnTo>
                  <a:lnTo>
                    <a:pt x="987479" y="740921"/>
                  </a:lnTo>
                  <a:lnTo>
                    <a:pt x="1004995" y="699568"/>
                  </a:lnTo>
                  <a:lnTo>
                    <a:pt x="1018939" y="656489"/>
                  </a:lnTo>
                  <a:lnTo>
                    <a:pt x="1029128" y="611869"/>
                  </a:lnTo>
                  <a:lnTo>
                    <a:pt x="1035377" y="565893"/>
                  </a:lnTo>
                  <a:lnTo>
                    <a:pt x="1037501" y="518744"/>
                  </a:lnTo>
                  <a:lnTo>
                    <a:pt x="1035377" y="471595"/>
                  </a:lnTo>
                  <a:lnTo>
                    <a:pt x="1029128" y="425618"/>
                  </a:lnTo>
                  <a:lnTo>
                    <a:pt x="1018939" y="380998"/>
                  </a:lnTo>
                  <a:lnTo>
                    <a:pt x="1004995" y="337919"/>
                  </a:lnTo>
                  <a:lnTo>
                    <a:pt x="987479" y="296567"/>
                  </a:lnTo>
                  <a:lnTo>
                    <a:pt x="966576" y="257125"/>
                  </a:lnTo>
                  <a:lnTo>
                    <a:pt x="942472" y="219777"/>
                  </a:lnTo>
                  <a:lnTo>
                    <a:pt x="915350" y="184710"/>
                  </a:lnTo>
                  <a:lnTo>
                    <a:pt x="885394" y="152106"/>
                  </a:lnTo>
                  <a:lnTo>
                    <a:pt x="852791" y="122151"/>
                  </a:lnTo>
                  <a:lnTo>
                    <a:pt x="817723" y="95028"/>
                  </a:lnTo>
                  <a:lnTo>
                    <a:pt x="780375" y="70924"/>
                  </a:lnTo>
                  <a:lnTo>
                    <a:pt x="740933" y="50021"/>
                  </a:lnTo>
                  <a:lnTo>
                    <a:pt x="699581" y="32506"/>
                  </a:lnTo>
                  <a:lnTo>
                    <a:pt x="656502" y="18561"/>
                  </a:lnTo>
                  <a:lnTo>
                    <a:pt x="611882" y="8372"/>
                  </a:lnTo>
                  <a:lnTo>
                    <a:pt x="565905" y="2123"/>
                  </a:lnTo>
                  <a:lnTo>
                    <a:pt x="518756"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88" name="object 86">
              <a:extLst>
                <a:ext uri="{FF2B5EF4-FFF2-40B4-BE49-F238E27FC236}">
                  <a16:creationId xmlns:a16="http://schemas.microsoft.com/office/drawing/2014/main" id="{36D9807E-2DDB-E130-392C-4D2F75029F85}"/>
                </a:ext>
              </a:extLst>
            </p:cNvPr>
            <p:cNvSpPr/>
            <p:nvPr/>
          </p:nvSpPr>
          <p:spPr>
            <a:xfrm>
              <a:off x="3936037" y="7640472"/>
              <a:ext cx="1037590" cy="1037590"/>
            </a:xfrm>
            <a:custGeom>
              <a:avLst/>
              <a:gdLst/>
              <a:ahLst/>
              <a:cxnLst/>
              <a:rect l="l" t="t" r="r" b="b"/>
              <a:pathLst>
                <a:path w="1037589" h="1037590">
                  <a:moveTo>
                    <a:pt x="518756" y="1037488"/>
                  </a:moveTo>
                  <a:lnTo>
                    <a:pt x="565905" y="1035364"/>
                  </a:lnTo>
                  <a:lnTo>
                    <a:pt x="611882" y="1029115"/>
                  </a:lnTo>
                  <a:lnTo>
                    <a:pt x="656502" y="1018926"/>
                  </a:lnTo>
                  <a:lnTo>
                    <a:pt x="699581" y="1004982"/>
                  </a:lnTo>
                  <a:lnTo>
                    <a:pt x="740933" y="987466"/>
                  </a:lnTo>
                  <a:lnTo>
                    <a:pt x="780375" y="966564"/>
                  </a:lnTo>
                  <a:lnTo>
                    <a:pt x="817723" y="942459"/>
                  </a:lnTo>
                  <a:lnTo>
                    <a:pt x="852791" y="915337"/>
                  </a:lnTo>
                  <a:lnTo>
                    <a:pt x="885394" y="885382"/>
                  </a:lnTo>
                  <a:lnTo>
                    <a:pt x="915350" y="852778"/>
                  </a:lnTo>
                  <a:lnTo>
                    <a:pt x="942472" y="817710"/>
                  </a:lnTo>
                  <a:lnTo>
                    <a:pt x="966576" y="780363"/>
                  </a:lnTo>
                  <a:lnTo>
                    <a:pt x="987479" y="740921"/>
                  </a:lnTo>
                  <a:lnTo>
                    <a:pt x="1004995" y="699568"/>
                  </a:lnTo>
                  <a:lnTo>
                    <a:pt x="1018939" y="656489"/>
                  </a:lnTo>
                  <a:lnTo>
                    <a:pt x="1029128" y="611869"/>
                  </a:lnTo>
                  <a:lnTo>
                    <a:pt x="1035377" y="565893"/>
                  </a:lnTo>
                  <a:lnTo>
                    <a:pt x="1037501" y="518744"/>
                  </a:lnTo>
                  <a:lnTo>
                    <a:pt x="1035377" y="471595"/>
                  </a:lnTo>
                  <a:lnTo>
                    <a:pt x="1029128" y="425618"/>
                  </a:lnTo>
                  <a:lnTo>
                    <a:pt x="1018939" y="380998"/>
                  </a:lnTo>
                  <a:lnTo>
                    <a:pt x="1004995" y="337919"/>
                  </a:lnTo>
                  <a:lnTo>
                    <a:pt x="987479" y="296567"/>
                  </a:lnTo>
                  <a:lnTo>
                    <a:pt x="966576" y="257125"/>
                  </a:lnTo>
                  <a:lnTo>
                    <a:pt x="942472" y="219777"/>
                  </a:lnTo>
                  <a:lnTo>
                    <a:pt x="915350" y="184710"/>
                  </a:lnTo>
                  <a:lnTo>
                    <a:pt x="885394" y="152106"/>
                  </a:lnTo>
                  <a:lnTo>
                    <a:pt x="852791" y="122151"/>
                  </a:lnTo>
                  <a:lnTo>
                    <a:pt x="817723" y="95028"/>
                  </a:lnTo>
                  <a:lnTo>
                    <a:pt x="780375" y="70924"/>
                  </a:lnTo>
                  <a:lnTo>
                    <a:pt x="740933" y="50021"/>
                  </a:lnTo>
                  <a:lnTo>
                    <a:pt x="699581" y="32506"/>
                  </a:lnTo>
                  <a:lnTo>
                    <a:pt x="656502" y="18561"/>
                  </a:lnTo>
                  <a:lnTo>
                    <a:pt x="611882" y="8372"/>
                  </a:lnTo>
                  <a:lnTo>
                    <a:pt x="565905" y="2123"/>
                  </a:lnTo>
                  <a:lnTo>
                    <a:pt x="518756" y="0"/>
                  </a:lnTo>
                  <a:lnTo>
                    <a:pt x="471607" y="2123"/>
                  </a:lnTo>
                  <a:lnTo>
                    <a:pt x="425630" y="8372"/>
                  </a:lnTo>
                  <a:lnTo>
                    <a:pt x="381010" y="18561"/>
                  </a:lnTo>
                  <a:lnTo>
                    <a:pt x="337931" y="32506"/>
                  </a:lnTo>
                  <a:lnTo>
                    <a:pt x="296577" y="50021"/>
                  </a:lnTo>
                  <a:lnTo>
                    <a:pt x="257134" y="70924"/>
                  </a:lnTo>
                  <a:lnTo>
                    <a:pt x="219786" y="95028"/>
                  </a:lnTo>
                  <a:lnTo>
                    <a:pt x="184717" y="122151"/>
                  </a:lnTo>
                  <a:lnTo>
                    <a:pt x="152112" y="152106"/>
                  </a:lnTo>
                  <a:lnTo>
                    <a:pt x="122156" y="184710"/>
                  </a:lnTo>
                  <a:lnTo>
                    <a:pt x="95033" y="219777"/>
                  </a:lnTo>
                  <a:lnTo>
                    <a:pt x="70927" y="257125"/>
                  </a:lnTo>
                  <a:lnTo>
                    <a:pt x="50024" y="296567"/>
                  </a:lnTo>
                  <a:lnTo>
                    <a:pt x="32507" y="337919"/>
                  </a:lnTo>
                  <a:lnTo>
                    <a:pt x="18562" y="380998"/>
                  </a:lnTo>
                  <a:lnTo>
                    <a:pt x="8372" y="425618"/>
                  </a:lnTo>
                  <a:lnTo>
                    <a:pt x="2124" y="471595"/>
                  </a:lnTo>
                  <a:lnTo>
                    <a:pt x="0" y="518744"/>
                  </a:lnTo>
                  <a:lnTo>
                    <a:pt x="2124" y="565893"/>
                  </a:lnTo>
                  <a:lnTo>
                    <a:pt x="8372" y="611869"/>
                  </a:lnTo>
                  <a:lnTo>
                    <a:pt x="18562" y="656489"/>
                  </a:lnTo>
                  <a:lnTo>
                    <a:pt x="32507" y="699568"/>
                  </a:lnTo>
                  <a:lnTo>
                    <a:pt x="50024" y="740921"/>
                  </a:lnTo>
                  <a:lnTo>
                    <a:pt x="70927" y="780363"/>
                  </a:lnTo>
                  <a:lnTo>
                    <a:pt x="95033" y="817710"/>
                  </a:lnTo>
                  <a:lnTo>
                    <a:pt x="122156" y="852778"/>
                  </a:lnTo>
                  <a:lnTo>
                    <a:pt x="152112" y="885382"/>
                  </a:lnTo>
                  <a:lnTo>
                    <a:pt x="184717" y="915337"/>
                  </a:lnTo>
                  <a:lnTo>
                    <a:pt x="219786" y="942459"/>
                  </a:lnTo>
                  <a:lnTo>
                    <a:pt x="257134" y="966564"/>
                  </a:lnTo>
                  <a:lnTo>
                    <a:pt x="296577" y="987466"/>
                  </a:lnTo>
                  <a:lnTo>
                    <a:pt x="337931" y="1004982"/>
                  </a:lnTo>
                  <a:lnTo>
                    <a:pt x="381010" y="1018926"/>
                  </a:lnTo>
                  <a:lnTo>
                    <a:pt x="425630" y="1029115"/>
                  </a:lnTo>
                  <a:lnTo>
                    <a:pt x="471607" y="1035364"/>
                  </a:lnTo>
                  <a:lnTo>
                    <a:pt x="518756" y="1037488"/>
                  </a:lnTo>
                  <a:close/>
                </a:path>
              </a:pathLst>
            </a:custGeom>
            <a:ln w="6350">
              <a:solidFill>
                <a:srgbClr val="58595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sp>
          <p:nvSpPr>
            <p:cNvPr id="89" name="object 87">
              <a:extLst>
                <a:ext uri="{FF2B5EF4-FFF2-40B4-BE49-F238E27FC236}">
                  <a16:creationId xmlns:a16="http://schemas.microsoft.com/office/drawing/2014/main" id="{D834234B-88FE-CD4A-A02D-66B5BF2D2A5C}"/>
                </a:ext>
              </a:extLst>
            </p:cNvPr>
            <p:cNvSpPr/>
            <p:nvPr/>
          </p:nvSpPr>
          <p:spPr>
            <a:xfrm>
              <a:off x="3985148" y="7689481"/>
              <a:ext cx="939800" cy="939800"/>
            </a:xfrm>
            <a:custGeom>
              <a:avLst/>
              <a:gdLst/>
              <a:ahLst/>
              <a:cxnLst/>
              <a:rect l="l" t="t" r="r" b="b"/>
              <a:pathLst>
                <a:path w="939800" h="939800">
                  <a:moveTo>
                    <a:pt x="469646" y="0"/>
                  </a:moveTo>
                  <a:lnTo>
                    <a:pt x="421703" y="2429"/>
                  </a:lnTo>
                  <a:lnTo>
                    <a:pt x="375129" y="9560"/>
                  </a:lnTo>
                  <a:lnTo>
                    <a:pt x="330159" y="21154"/>
                  </a:lnTo>
                  <a:lnTo>
                    <a:pt x="287034" y="36973"/>
                  </a:lnTo>
                  <a:lnTo>
                    <a:pt x="245990" y="56779"/>
                  </a:lnTo>
                  <a:lnTo>
                    <a:pt x="207266" y="80335"/>
                  </a:lnTo>
                  <a:lnTo>
                    <a:pt x="171099" y="107401"/>
                  </a:lnTo>
                  <a:lnTo>
                    <a:pt x="137729" y="137741"/>
                  </a:lnTo>
                  <a:lnTo>
                    <a:pt x="107393" y="171115"/>
                  </a:lnTo>
                  <a:lnTo>
                    <a:pt x="80330" y="207287"/>
                  </a:lnTo>
                  <a:lnTo>
                    <a:pt x="56777" y="246019"/>
                  </a:lnTo>
                  <a:lnTo>
                    <a:pt x="36972" y="287071"/>
                  </a:lnTo>
                  <a:lnTo>
                    <a:pt x="21154" y="330207"/>
                  </a:lnTo>
                  <a:lnTo>
                    <a:pt x="9560" y="375188"/>
                  </a:lnTo>
                  <a:lnTo>
                    <a:pt x="2429" y="421777"/>
                  </a:lnTo>
                  <a:lnTo>
                    <a:pt x="0" y="469734"/>
                  </a:lnTo>
                  <a:lnTo>
                    <a:pt x="2429" y="517661"/>
                  </a:lnTo>
                  <a:lnTo>
                    <a:pt x="9560" y="564222"/>
                  </a:lnTo>
                  <a:lnTo>
                    <a:pt x="21154" y="609179"/>
                  </a:lnTo>
                  <a:lnTo>
                    <a:pt x="36972" y="652295"/>
                  </a:lnTo>
                  <a:lnTo>
                    <a:pt x="56777" y="693330"/>
                  </a:lnTo>
                  <a:lnTo>
                    <a:pt x="80330" y="732047"/>
                  </a:lnTo>
                  <a:lnTo>
                    <a:pt x="107393" y="768207"/>
                  </a:lnTo>
                  <a:lnTo>
                    <a:pt x="137729" y="801573"/>
                  </a:lnTo>
                  <a:lnTo>
                    <a:pt x="171099" y="831905"/>
                  </a:lnTo>
                  <a:lnTo>
                    <a:pt x="207266" y="858966"/>
                  </a:lnTo>
                  <a:lnTo>
                    <a:pt x="245990" y="882517"/>
                  </a:lnTo>
                  <a:lnTo>
                    <a:pt x="287034" y="902321"/>
                  </a:lnTo>
                  <a:lnTo>
                    <a:pt x="330159" y="918138"/>
                  </a:lnTo>
                  <a:lnTo>
                    <a:pt x="375129" y="929731"/>
                  </a:lnTo>
                  <a:lnTo>
                    <a:pt x="421703" y="936862"/>
                  </a:lnTo>
                  <a:lnTo>
                    <a:pt x="469646" y="939292"/>
                  </a:lnTo>
                  <a:lnTo>
                    <a:pt x="517602" y="936862"/>
                  </a:lnTo>
                  <a:lnTo>
                    <a:pt x="564188" y="929731"/>
                  </a:lnTo>
                  <a:lnTo>
                    <a:pt x="609165" y="918138"/>
                  </a:lnTo>
                  <a:lnTo>
                    <a:pt x="652295" y="902321"/>
                  </a:lnTo>
                  <a:lnTo>
                    <a:pt x="693341" y="882517"/>
                  </a:lnTo>
                  <a:lnTo>
                    <a:pt x="732064" y="858966"/>
                  </a:lnTo>
                  <a:lnTo>
                    <a:pt x="768228" y="831905"/>
                  </a:lnTo>
                  <a:lnTo>
                    <a:pt x="801595" y="801573"/>
                  </a:lnTo>
                  <a:lnTo>
                    <a:pt x="831926" y="768207"/>
                  </a:lnTo>
                  <a:lnTo>
                    <a:pt x="858985" y="732047"/>
                  </a:lnTo>
                  <a:lnTo>
                    <a:pt x="882532" y="693330"/>
                  </a:lnTo>
                  <a:lnTo>
                    <a:pt x="902332" y="652295"/>
                  </a:lnTo>
                  <a:lnTo>
                    <a:pt x="918145" y="609179"/>
                  </a:lnTo>
                  <a:lnTo>
                    <a:pt x="929735" y="564222"/>
                  </a:lnTo>
                  <a:lnTo>
                    <a:pt x="936863" y="517661"/>
                  </a:lnTo>
                  <a:lnTo>
                    <a:pt x="939292" y="469734"/>
                  </a:lnTo>
                  <a:lnTo>
                    <a:pt x="936863" y="421777"/>
                  </a:lnTo>
                  <a:lnTo>
                    <a:pt x="929735" y="375188"/>
                  </a:lnTo>
                  <a:lnTo>
                    <a:pt x="918145" y="330207"/>
                  </a:lnTo>
                  <a:lnTo>
                    <a:pt x="902332" y="287071"/>
                  </a:lnTo>
                  <a:lnTo>
                    <a:pt x="882532" y="246019"/>
                  </a:lnTo>
                  <a:lnTo>
                    <a:pt x="858985" y="207287"/>
                  </a:lnTo>
                  <a:lnTo>
                    <a:pt x="831926" y="171115"/>
                  </a:lnTo>
                  <a:lnTo>
                    <a:pt x="801595" y="137741"/>
                  </a:lnTo>
                  <a:lnTo>
                    <a:pt x="768228" y="107401"/>
                  </a:lnTo>
                  <a:lnTo>
                    <a:pt x="732064" y="80335"/>
                  </a:lnTo>
                  <a:lnTo>
                    <a:pt x="693341" y="56779"/>
                  </a:lnTo>
                  <a:lnTo>
                    <a:pt x="652295" y="36973"/>
                  </a:lnTo>
                  <a:lnTo>
                    <a:pt x="609165" y="21154"/>
                  </a:lnTo>
                  <a:lnTo>
                    <a:pt x="564188" y="9560"/>
                  </a:lnTo>
                  <a:lnTo>
                    <a:pt x="517602" y="2429"/>
                  </a:lnTo>
                  <a:lnTo>
                    <a:pt x="469646" y="0"/>
                  </a:lnTo>
                  <a:close/>
                </a:path>
              </a:pathLst>
            </a:custGeom>
            <a:solidFill>
              <a:srgbClr val="3D6DB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74" b="0" i="0" u="none" strike="noStrike" kern="1200" cap="none" spc="0" normalizeH="0" baseline="0" noProof="0" dirty="0">
                <a:ln>
                  <a:noFill/>
                </a:ln>
                <a:solidFill>
                  <a:prstClr val="black"/>
                </a:solidFill>
                <a:effectLst/>
                <a:uLnTx/>
                <a:uFillTx/>
                <a:latin typeface="Century Gothic" panose="020F0302020204030204"/>
                <a:ea typeface="+mn-ea"/>
                <a:cs typeface="+mn-cs"/>
              </a:endParaRPr>
            </a:p>
          </p:txBody>
        </p:sp>
      </p:grpSp>
      <p:sp>
        <p:nvSpPr>
          <p:cNvPr id="90" name="object 88">
            <a:extLst>
              <a:ext uri="{FF2B5EF4-FFF2-40B4-BE49-F238E27FC236}">
                <a16:creationId xmlns:a16="http://schemas.microsoft.com/office/drawing/2014/main" id="{331D686E-65B7-2BDF-0E20-18935534B91D}"/>
              </a:ext>
            </a:extLst>
          </p:cNvPr>
          <p:cNvSpPr txBox="1"/>
          <p:nvPr/>
        </p:nvSpPr>
        <p:spPr>
          <a:xfrm>
            <a:off x="3394592" y="5127573"/>
            <a:ext cx="489916" cy="263947"/>
          </a:xfrm>
          <a:prstGeom prst="rect">
            <a:avLst/>
          </a:prstGeom>
        </p:spPr>
        <p:txBody>
          <a:bodyPr vert="horz" wrap="square" lIns="0" tIns="8283" rIns="0" bIns="0" rtlCol="0">
            <a:spAutoFit/>
          </a:bodyPr>
          <a:lstStyle/>
          <a:p>
            <a:pPr marL="8283" marR="3313" lvl="0" indent="69577" algn="l" defTabSz="914400" rtl="0" eaLnBrk="1" fontAlgn="auto" latinLnBrk="0" hangingPunct="1">
              <a:lnSpc>
                <a:spcPct val="121200"/>
              </a:lnSpc>
              <a:spcBef>
                <a:spcPts val="65"/>
              </a:spcBef>
              <a:spcAft>
                <a:spcPts val="0"/>
              </a:spcAft>
              <a:buClrTx/>
              <a:buSzTx/>
              <a:buFontTx/>
              <a:buNone/>
              <a:tabLst/>
              <a:defRPr/>
            </a:pPr>
            <a:r>
              <a:rPr kumimoji="0" sz="717" b="0" i="0" u="none" strike="noStrike" kern="1200" cap="none" spc="-7" normalizeH="0" baseline="0" noProof="0" dirty="0">
                <a:ln>
                  <a:noFill/>
                </a:ln>
                <a:solidFill>
                  <a:srgbClr val="FFFFFF"/>
                </a:solidFill>
                <a:effectLst/>
                <a:uLnTx/>
                <a:uFillTx/>
                <a:latin typeface="Gill Sans MT"/>
                <a:ea typeface="+mn-ea"/>
                <a:cs typeface="Gill Sans MT"/>
              </a:rPr>
              <a:t>Hardship </a:t>
            </a:r>
            <a:r>
              <a:rPr kumimoji="0" sz="717" b="0" i="0" u="none" strike="noStrike" kern="1200" cap="none" spc="-13" normalizeH="0" baseline="0" noProof="0" dirty="0">
                <a:ln>
                  <a:noFill/>
                </a:ln>
                <a:solidFill>
                  <a:srgbClr val="FFFFFF"/>
                </a:solidFill>
                <a:effectLst/>
                <a:uLnTx/>
                <a:uFillTx/>
                <a:latin typeface="Gill Sans MT"/>
                <a:ea typeface="+mn-ea"/>
                <a:cs typeface="Gill Sans MT"/>
              </a:rPr>
              <a:t>Distributions</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pic>
        <p:nvPicPr>
          <p:cNvPr id="91" name="object 89">
            <a:extLst>
              <a:ext uri="{FF2B5EF4-FFF2-40B4-BE49-F238E27FC236}">
                <a16:creationId xmlns:a16="http://schemas.microsoft.com/office/drawing/2014/main" id="{896D0CEE-CEF1-05C0-D42E-F10F34ED30A5}"/>
              </a:ext>
            </a:extLst>
          </p:cNvPr>
          <p:cNvPicPr/>
          <p:nvPr/>
        </p:nvPicPr>
        <p:blipFill>
          <a:blip r:embed="rId3" cstate="print"/>
          <a:stretch>
            <a:fillRect/>
          </a:stretch>
        </p:blipFill>
        <p:spPr>
          <a:xfrm>
            <a:off x="3785100" y="2809313"/>
            <a:ext cx="1898829" cy="1898821"/>
          </a:xfrm>
          <a:prstGeom prst="rect">
            <a:avLst/>
          </a:prstGeom>
        </p:spPr>
      </p:pic>
      <p:sp>
        <p:nvSpPr>
          <p:cNvPr id="92" name="object 90">
            <a:extLst>
              <a:ext uri="{FF2B5EF4-FFF2-40B4-BE49-F238E27FC236}">
                <a16:creationId xmlns:a16="http://schemas.microsoft.com/office/drawing/2014/main" id="{5D07E547-BF46-9B5B-7EBF-C0986A775C25}"/>
              </a:ext>
            </a:extLst>
          </p:cNvPr>
          <p:cNvSpPr txBox="1"/>
          <p:nvPr/>
        </p:nvSpPr>
        <p:spPr>
          <a:xfrm>
            <a:off x="4067397" y="3246458"/>
            <a:ext cx="1315278" cy="938384"/>
          </a:xfrm>
          <a:prstGeom prst="rect">
            <a:avLst/>
          </a:prstGeom>
        </p:spPr>
        <p:txBody>
          <a:bodyPr vert="horz" wrap="square" lIns="0" tIns="14909" rIns="0" bIns="0" rtlCol="0">
            <a:spAutoFit/>
          </a:bodyPr>
          <a:lstStyle/>
          <a:p>
            <a:pPr marL="122173" marR="117204" lvl="0" indent="0" algn="ctr" defTabSz="914400" rtl="0" eaLnBrk="1" fontAlgn="auto" latinLnBrk="0" hangingPunct="1">
              <a:lnSpc>
                <a:spcPts val="1174"/>
              </a:lnSpc>
              <a:spcBef>
                <a:spcPts val="117"/>
              </a:spcBef>
              <a:spcAft>
                <a:spcPts val="0"/>
              </a:spcAft>
              <a:buClrTx/>
              <a:buSzTx/>
              <a:buFontTx/>
              <a:buNone/>
              <a:tabLst/>
              <a:defRPr/>
            </a:pPr>
            <a:r>
              <a:rPr kumimoji="0" sz="913" b="0" i="0" u="none" strike="noStrike" kern="1200" cap="none" spc="-23" normalizeH="0" baseline="0" noProof="0" dirty="0">
                <a:ln>
                  <a:noFill/>
                </a:ln>
                <a:solidFill>
                  <a:srgbClr val="2C318C"/>
                </a:solidFill>
                <a:effectLst/>
                <a:uLnTx/>
                <a:uFillTx/>
                <a:latin typeface="Gill Sans MT"/>
                <a:ea typeface="+mn-ea"/>
                <a:cs typeface="Gill Sans MT"/>
              </a:rPr>
              <a:t>As</a:t>
            </a:r>
            <a:r>
              <a:rPr kumimoji="0" sz="913" b="0" i="0" u="none" strike="noStrike" kern="1200" cap="none" spc="-42" normalizeH="0" baseline="0" noProof="0" dirty="0">
                <a:ln>
                  <a:noFill/>
                </a:ln>
                <a:solidFill>
                  <a:srgbClr val="2C318C"/>
                </a:solidFill>
                <a:effectLst/>
                <a:uLnTx/>
                <a:uFillTx/>
                <a:latin typeface="Gill Sans MT"/>
                <a:ea typeface="+mn-ea"/>
                <a:cs typeface="Gill Sans MT"/>
              </a:rPr>
              <a:t> </a:t>
            </a:r>
            <a:r>
              <a:rPr kumimoji="0" sz="913" b="0" i="0" u="none" strike="noStrike" kern="1200" cap="none" spc="0" normalizeH="0" baseline="0" noProof="0" dirty="0">
                <a:ln>
                  <a:noFill/>
                </a:ln>
                <a:solidFill>
                  <a:srgbClr val="2C318C"/>
                </a:solidFill>
                <a:effectLst/>
                <a:uLnTx/>
                <a:uFillTx/>
                <a:latin typeface="Gill Sans MT"/>
                <a:ea typeface="+mn-ea"/>
                <a:cs typeface="Gill Sans MT"/>
              </a:rPr>
              <a:t>3(16)</a:t>
            </a:r>
            <a:r>
              <a:rPr kumimoji="0" sz="913" b="0" i="0" u="none" strike="noStrike" kern="1200" cap="none" spc="-42" normalizeH="0" baseline="0" noProof="0" dirty="0">
                <a:ln>
                  <a:noFill/>
                </a:ln>
                <a:solidFill>
                  <a:srgbClr val="2C318C"/>
                </a:solidFill>
                <a:effectLst/>
                <a:uLnTx/>
                <a:uFillTx/>
                <a:latin typeface="Gill Sans MT"/>
                <a:ea typeface="+mn-ea"/>
                <a:cs typeface="Gill Sans MT"/>
              </a:rPr>
              <a:t> </a:t>
            </a:r>
            <a:r>
              <a:rPr kumimoji="0" sz="913" b="0" i="0" u="none" strike="noStrike" kern="1200" cap="none" spc="-7" normalizeH="0" baseline="0" noProof="0" dirty="0">
                <a:ln>
                  <a:noFill/>
                </a:ln>
                <a:solidFill>
                  <a:srgbClr val="2C318C"/>
                </a:solidFill>
                <a:effectLst/>
                <a:uLnTx/>
                <a:uFillTx/>
                <a:latin typeface="Gill Sans MT"/>
                <a:ea typeface="+mn-ea"/>
                <a:cs typeface="Gill Sans MT"/>
              </a:rPr>
              <a:t>Fiduciary Administrator, </a:t>
            </a:r>
            <a:r>
              <a:rPr kumimoji="0" sz="1044" b="1" i="0" u="none" strike="noStrike" kern="1200" cap="none" spc="-13" normalizeH="0" baseline="0" noProof="0" dirty="0">
                <a:ln>
                  <a:noFill/>
                </a:ln>
                <a:solidFill>
                  <a:srgbClr val="2C318C"/>
                </a:solidFill>
                <a:effectLst/>
                <a:uLnTx/>
                <a:uFillTx/>
                <a:latin typeface="Trebuchet MS"/>
                <a:ea typeface="+mn-ea"/>
                <a:cs typeface="Trebuchet MS"/>
              </a:rPr>
              <a:t>Pentegra</a:t>
            </a:r>
            <a:r>
              <a:rPr kumimoji="0" sz="1044" b="1" i="0" u="none" strike="noStrike" kern="1200" cap="none" spc="-52" normalizeH="0" baseline="0" noProof="0" dirty="0">
                <a:ln>
                  <a:noFill/>
                </a:ln>
                <a:solidFill>
                  <a:srgbClr val="2C318C"/>
                </a:solidFill>
                <a:effectLst/>
                <a:uLnTx/>
                <a:uFillTx/>
                <a:latin typeface="Trebuchet MS"/>
                <a:ea typeface="+mn-ea"/>
                <a:cs typeface="Trebuchet MS"/>
              </a:rPr>
              <a:t> </a:t>
            </a:r>
            <a:r>
              <a:rPr kumimoji="0" sz="1044" b="1" i="0" u="none" strike="noStrike" kern="1200" cap="none" spc="-26" normalizeH="0" baseline="0" noProof="0" dirty="0">
                <a:ln>
                  <a:noFill/>
                </a:ln>
                <a:solidFill>
                  <a:srgbClr val="2C318C"/>
                </a:solidFill>
                <a:effectLst/>
                <a:uLnTx/>
                <a:uFillTx/>
                <a:latin typeface="Trebuchet MS"/>
                <a:ea typeface="+mn-ea"/>
                <a:cs typeface="Trebuchet MS"/>
              </a:rPr>
              <a:t>assumes </a:t>
            </a:r>
            <a:r>
              <a:rPr kumimoji="0" sz="1044" b="1" i="0" u="none" strike="noStrike" kern="1200" cap="none" spc="-23" normalizeH="0" baseline="0" noProof="0" dirty="0">
                <a:ln>
                  <a:noFill/>
                </a:ln>
                <a:solidFill>
                  <a:srgbClr val="2C318C"/>
                </a:solidFill>
                <a:effectLst/>
                <a:uLnTx/>
                <a:uFillTx/>
                <a:latin typeface="Trebuchet MS"/>
                <a:ea typeface="+mn-ea"/>
                <a:cs typeface="Trebuchet MS"/>
              </a:rPr>
              <a:t>the</a:t>
            </a:r>
            <a:r>
              <a:rPr kumimoji="0" sz="1044" b="1" i="0" u="none" strike="noStrike" kern="1200" cap="none" spc="-49" normalizeH="0" baseline="0" noProof="0" dirty="0">
                <a:ln>
                  <a:noFill/>
                </a:ln>
                <a:solidFill>
                  <a:srgbClr val="2C318C"/>
                </a:solidFill>
                <a:effectLst/>
                <a:uLnTx/>
                <a:uFillTx/>
                <a:latin typeface="Trebuchet MS"/>
                <a:ea typeface="+mn-ea"/>
                <a:cs typeface="Trebuchet MS"/>
              </a:rPr>
              <a:t> </a:t>
            </a:r>
            <a:r>
              <a:rPr kumimoji="0" sz="1044" b="1" i="0" u="none" strike="noStrike" kern="1200" cap="none" spc="-13" normalizeH="0" baseline="0" noProof="0" dirty="0">
                <a:ln>
                  <a:noFill/>
                </a:ln>
                <a:solidFill>
                  <a:srgbClr val="2C318C"/>
                </a:solidFill>
                <a:effectLst/>
                <a:uLnTx/>
                <a:uFillTx/>
                <a:latin typeface="Trebuchet MS"/>
                <a:ea typeface="+mn-ea"/>
                <a:cs typeface="Trebuchet MS"/>
              </a:rPr>
              <a:t>risk</a:t>
            </a:r>
            <a:r>
              <a:rPr kumimoji="0" sz="1044" b="1" i="0" u="none" strike="noStrike" kern="1200" cap="none" spc="-49" normalizeH="0" baseline="0" noProof="0" dirty="0">
                <a:ln>
                  <a:noFill/>
                </a:ln>
                <a:solidFill>
                  <a:srgbClr val="2C318C"/>
                </a:solidFill>
                <a:effectLst/>
                <a:uLnTx/>
                <a:uFillTx/>
                <a:latin typeface="Trebuchet MS"/>
                <a:ea typeface="+mn-ea"/>
                <a:cs typeface="Trebuchet MS"/>
              </a:rPr>
              <a:t> </a:t>
            </a:r>
            <a:r>
              <a:rPr kumimoji="0" sz="1044" b="1" i="0" u="none" strike="noStrike" kern="1200" cap="none" spc="-16" normalizeH="0" baseline="0" noProof="0" dirty="0">
                <a:ln>
                  <a:noFill/>
                </a:ln>
                <a:solidFill>
                  <a:srgbClr val="2C318C"/>
                </a:solidFill>
                <a:effectLst/>
                <a:uLnTx/>
                <a:uFillTx/>
                <a:latin typeface="Trebuchet MS"/>
                <a:ea typeface="+mn-ea"/>
                <a:cs typeface="Trebuchet MS"/>
              </a:rPr>
              <a:t>and</a:t>
            </a:r>
            <a:endParaRPr kumimoji="0" sz="1044" b="0" i="0" u="none" strike="noStrike" kern="1200" cap="none" spc="0" normalizeH="0" baseline="0" noProof="0" dirty="0">
              <a:ln>
                <a:noFill/>
              </a:ln>
              <a:solidFill>
                <a:prstClr val="black"/>
              </a:solidFill>
              <a:effectLst/>
              <a:uLnTx/>
              <a:uFillTx/>
              <a:latin typeface="Trebuchet MS"/>
              <a:ea typeface="+mn-ea"/>
              <a:cs typeface="Trebuchet MS"/>
            </a:endParaRPr>
          </a:p>
          <a:p>
            <a:pPr marL="8283" marR="3313" lvl="0" indent="0" algn="ctr" defTabSz="914400" rtl="0" eaLnBrk="1" fontAlgn="auto" latinLnBrk="0" hangingPunct="1">
              <a:lnSpc>
                <a:spcPts val="1174"/>
              </a:lnSpc>
              <a:spcBef>
                <a:spcPts val="0"/>
              </a:spcBef>
              <a:spcAft>
                <a:spcPts val="0"/>
              </a:spcAft>
              <a:buClrTx/>
              <a:buSzTx/>
              <a:buFontTx/>
              <a:buNone/>
              <a:tabLst/>
              <a:defRPr/>
            </a:pPr>
            <a:r>
              <a:rPr kumimoji="0" sz="1044" b="1" i="0" u="none" strike="noStrike" kern="1200" cap="none" spc="-29" normalizeH="0" baseline="0" noProof="0" dirty="0">
                <a:ln>
                  <a:noFill/>
                </a:ln>
                <a:solidFill>
                  <a:srgbClr val="2C318C"/>
                </a:solidFill>
                <a:effectLst/>
                <a:uLnTx/>
                <a:uFillTx/>
                <a:latin typeface="Trebuchet MS"/>
                <a:ea typeface="+mn-ea"/>
                <a:cs typeface="Trebuchet MS"/>
              </a:rPr>
              <a:t>responsibility</a:t>
            </a:r>
            <a:r>
              <a:rPr kumimoji="0" sz="1044" b="1" i="0" u="none" strike="noStrike" kern="1200" cap="none" spc="-26" normalizeH="0" baseline="0" noProof="0" dirty="0">
                <a:ln>
                  <a:noFill/>
                </a:ln>
                <a:solidFill>
                  <a:srgbClr val="2C318C"/>
                </a:solidFill>
                <a:effectLst/>
                <a:uLnTx/>
                <a:uFillTx/>
                <a:latin typeface="Trebuchet MS"/>
                <a:ea typeface="+mn-ea"/>
                <a:cs typeface="Trebuchet MS"/>
              </a:rPr>
              <a:t> </a:t>
            </a:r>
            <a:r>
              <a:rPr kumimoji="0" sz="1044" b="1" i="0" u="none" strike="noStrike" kern="1200" cap="none" spc="-49" normalizeH="0" baseline="0" noProof="0" dirty="0">
                <a:ln>
                  <a:noFill/>
                </a:ln>
                <a:solidFill>
                  <a:srgbClr val="2C318C"/>
                </a:solidFill>
                <a:effectLst/>
                <a:uLnTx/>
                <a:uFillTx/>
                <a:latin typeface="Trebuchet MS"/>
                <a:ea typeface="+mn-ea"/>
                <a:cs typeface="Trebuchet MS"/>
              </a:rPr>
              <a:t>of</a:t>
            </a:r>
            <a:r>
              <a:rPr kumimoji="0" sz="1044" b="1" i="0" u="none" strike="noStrike" kern="1200" cap="none" spc="-23" normalizeH="0" baseline="0" noProof="0" dirty="0">
                <a:ln>
                  <a:noFill/>
                </a:ln>
                <a:solidFill>
                  <a:srgbClr val="2C318C"/>
                </a:solidFill>
                <a:effectLst/>
                <a:uLnTx/>
                <a:uFillTx/>
                <a:latin typeface="Trebuchet MS"/>
                <a:ea typeface="+mn-ea"/>
                <a:cs typeface="Trebuchet MS"/>
              </a:rPr>
              <a:t> </a:t>
            </a:r>
            <a:r>
              <a:rPr kumimoji="0" sz="1044" b="1" i="0" u="none" strike="noStrike" kern="1200" cap="none" spc="-20" normalizeH="0" baseline="0" noProof="0" dirty="0">
                <a:ln>
                  <a:noFill/>
                </a:ln>
                <a:solidFill>
                  <a:srgbClr val="2C318C"/>
                </a:solidFill>
                <a:effectLst/>
                <a:uLnTx/>
                <a:uFillTx/>
                <a:latin typeface="Trebuchet MS"/>
                <a:ea typeface="+mn-ea"/>
                <a:cs typeface="Trebuchet MS"/>
              </a:rPr>
              <a:t>doing </a:t>
            </a:r>
            <a:r>
              <a:rPr kumimoji="0" sz="1044" b="1" i="0" u="none" strike="noStrike" kern="1200" cap="none" spc="-26" normalizeH="0" baseline="0" noProof="0" dirty="0">
                <a:ln>
                  <a:noFill/>
                </a:ln>
                <a:solidFill>
                  <a:srgbClr val="2C318C"/>
                </a:solidFill>
                <a:effectLst/>
                <a:uLnTx/>
                <a:uFillTx/>
                <a:latin typeface="Trebuchet MS"/>
                <a:ea typeface="+mn-ea"/>
                <a:cs typeface="Trebuchet MS"/>
              </a:rPr>
              <a:t>this</a:t>
            </a:r>
            <a:r>
              <a:rPr kumimoji="0" sz="1044" b="1" i="0" u="none" strike="noStrike" kern="1200" cap="none" spc="-46" normalizeH="0" baseline="0" noProof="0" dirty="0">
                <a:ln>
                  <a:noFill/>
                </a:ln>
                <a:solidFill>
                  <a:srgbClr val="2C318C"/>
                </a:solidFill>
                <a:effectLst/>
                <a:uLnTx/>
                <a:uFillTx/>
                <a:latin typeface="Trebuchet MS"/>
                <a:ea typeface="+mn-ea"/>
                <a:cs typeface="Trebuchet MS"/>
              </a:rPr>
              <a:t> </a:t>
            </a:r>
            <a:r>
              <a:rPr kumimoji="0" sz="1044" b="1" i="0" u="none" strike="noStrike" kern="1200" cap="none" spc="-7" normalizeH="0" baseline="0" noProof="0" dirty="0">
                <a:ln>
                  <a:noFill/>
                </a:ln>
                <a:solidFill>
                  <a:srgbClr val="2C318C"/>
                </a:solidFill>
                <a:effectLst/>
                <a:uLnTx/>
                <a:uFillTx/>
                <a:latin typeface="Trebuchet MS"/>
                <a:ea typeface="+mn-ea"/>
                <a:cs typeface="Trebuchet MS"/>
              </a:rPr>
              <a:t>work</a:t>
            </a:r>
            <a:r>
              <a:rPr kumimoji="0" sz="1044" b="1" i="0" u="none" strike="noStrike" kern="1200" cap="none" spc="-46" normalizeH="0" baseline="0" noProof="0" dirty="0">
                <a:ln>
                  <a:noFill/>
                </a:ln>
                <a:solidFill>
                  <a:srgbClr val="2C318C"/>
                </a:solidFill>
                <a:effectLst/>
                <a:uLnTx/>
                <a:uFillTx/>
                <a:latin typeface="Trebuchet MS"/>
                <a:ea typeface="+mn-ea"/>
                <a:cs typeface="Trebuchet MS"/>
              </a:rPr>
              <a:t> </a:t>
            </a:r>
            <a:r>
              <a:rPr kumimoji="0" sz="1044" b="1" i="0" u="none" strike="noStrike" kern="1200" cap="none" spc="-29" normalizeH="0" baseline="0" noProof="0" dirty="0">
                <a:ln>
                  <a:noFill/>
                </a:ln>
                <a:solidFill>
                  <a:srgbClr val="2C318C"/>
                </a:solidFill>
                <a:effectLst/>
                <a:uLnTx/>
                <a:uFillTx/>
                <a:latin typeface="Trebuchet MS"/>
                <a:ea typeface="+mn-ea"/>
                <a:cs typeface="Trebuchet MS"/>
              </a:rPr>
              <a:t>for</a:t>
            </a:r>
            <a:r>
              <a:rPr kumimoji="0" sz="1044" b="1" i="0" u="none" strike="noStrike" kern="1200" cap="none" spc="-46" normalizeH="0" baseline="0" noProof="0" dirty="0">
                <a:ln>
                  <a:noFill/>
                </a:ln>
                <a:solidFill>
                  <a:srgbClr val="2C318C"/>
                </a:solidFill>
                <a:effectLst/>
                <a:uLnTx/>
                <a:uFillTx/>
                <a:latin typeface="Trebuchet MS"/>
                <a:ea typeface="+mn-ea"/>
                <a:cs typeface="Trebuchet MS"/>
              </a:rPr>
              <a:t> </a:t>
            </a:r>
            <a:r>
              <a:rPr kumimoji="0" sz="1044" b="1" i="0" u="none" strike="noStrike" kern="1200" cap="none" spc="-13" normalizeH="0" baseline="0" noProof="0" dirty="0">
                <a:ln>
                  <a:noFill/>
                </a:ln>
                <a:solidFill>
                  <a:srgbClr val="2C318C"/>
                </a:solidFill>
                <a:effectLst/>
                <a:uLnTx/>
                <a:uFillTx/>
                <a:latin typeface="Trebuchet MS"/>
                <a:ea typeface="+mn-ea"/>
                <a:cs typeface="Trebuchet MS"/>
              </a:rPr>
              <a:t>you.</a:t>
            </a:r>
            <a:endParaRPr kumimoji="0" sz="1044" b="0" i="0" u="none" strike="noStrike" kern="1200" cap="none" spc="0" normalizeH="0" baseline="0" noProof="0" dirty="0">
              <a:ln>
                <a:noFill/>
              </a:ln>
              <a:solidFill>
                <a:prstClr val="black"/>
              </a:solidFill>
              <a:effectLst/>
              <a:uLnTx/>
              <a:uFillTx/>
              <a:latin typeface="Trebuchet MS"/>
              <a:ea typeface="+mn-ea"/>
              <a:cs typeface="Trebuchet MS"/>
            </a:endParaRPr>
          </a:p>
        </p:txBody>
      </p:sp>
      <p:grpSp>
        <p:nvGrpSpPr>
          <p:cNvPr id="93" name="object 91">
            <a:extLst>
              <a:ext uri="{FF2B5EF4-FFF2-40B4-BE49-F238E27FC236}">
                <a16:creationId xmlns:a16="http://schemas.microsoft.com/office/drawing/2014/main" id="{A1BF4566-9F86-F905-FE94-9399FAF7FD30}"/>
              </a:ext>
            </a:extLst>
          </p:cNvPr>
          <p:cNvGrpSpPr/>
          <p:nvPr/>
        </p:nvGrpSpPr>
        <p:grpSpPr>
          <a:xfrm>
            <a:off x="8238770" y="470962"/>
            <a:ext cx="2975113" cy="2975113"/>
            <a:chOff x="11515180" y="722142"/>
            <a:chExt cx="4561840" cy="4561840"/>
          </a:xfrm>
        </p:grpSpPr>
        <p:pic>
          <p:nvPicPr>
            <p:cNvPr id="94" name="object 92">
              <a:extLst>
                <a:ext uri="{FF2B5EF4-FFF2-40B4-BE49-F238E27FC236}">
                  <a16:creationId xmlns:a16="http://schemas.microsoft.com/office/drawing/2014/main" id="{17ED15EF-3706-BA32-ADB4-449A341BF5B5}"/>
                </a:ext>
              </a:extLst>
            </p:cNvPr>
            <p:cNvPicPr/>
            <p:nvPr/>
          </p:nvPicPr>
          <p:blipFill>
            <a:blip r:embed="rId4" cstate="print"/>
            <a:stretch>
              <a:fillRect/>
            </a:stretch>
          </p:blipFill>
          <p:spPr>
            <a:xfrm>
              <a:off x="11515180" y="722142"/>
              <a:ext cx="4561738" cy="4561395"/>
            </a:xfrm>
            <a:prstGeom prst="rect">
              <a:avLst/>
            </a:prstGeom>
          </p:spPr>
        </p:pic>
        <p:pic>
          <p:nvPicPr>
            <p:cNvPr id="95" name="object 93">
              <a:extLst>
                <a:ext uri="{FF2B5EF4-FFF2-40B4-BE49-F238E27FC236}">
                  <a16:creationId xmlns:a16="http://schemas.microsoft.com/office/drawing/2014/main" id="{3AD9F228-BBEE-FEEB-90AA-7A6532649339}"/>
                </a:ext>
              </a:extLst>
            </p:cNvPr>
            <p:cNvPicPr/>
            <p:nvPr/>
          </p:nvPicPr>
          <p:blipFill>
            <a:blip r:embed="rId5" cstate="print"/>
            <a:stretch>
              <a:fillRect/>
            </a:stretch>
          </p:blipFill>
          <p:spPr>
            <a:xfrm>
              <a:off x="12045746" y="1256436"/>
              <a:ext cx="3497237" cy="3497364"/>
            </a:xfrm>
            <a:prstGeom prst="rect">
              <a:avLst/>
            </a:prstGeom>
          </p:spPr>
        </p:pic>
      </p:grpSp>
      <p:sp>
        <p:nvSpPr>
          <p:cNvPr id="96" name="object 94">
            <a:extLst>
              <a:ext uri="{FF2B5EF4-FFF2-40B4-BE49-F238E27FC236}">
                <a16:creationId xmlns:a16="http://schemas.microsoft.com/office/drawing/2014/main" id="{1ED6E4F4-8EE2-E170-B0DE-EA7C8BEDEA8A}"/>
              </a:ext>
            </a:extLst>
          </p:cNvPr>
          <p:cNvSpPr txBox="1"/>
          <p:nvPr/>
        </p:nvSpPr>
        <p:spPr>
          <a:xfrm>
            <a:off x="8890553" y="2210129"/>
            <a:ext cx="340829" cy="118715"/>
          </a:xfrm>
          <a:prstGeom prst="rect">
            <a:avLst/>
          </a:prstGeom>
        </p:spPr>
        <p:txBody>
          <a:bodyPr vert="horz" wrap="square" lIns="0" tIns="8283" rIns="0" bIns="0" rtlCol="0">
            <a:spAutoFit/>
          </a:bodyPr>
          <a:lstStyle/>
          <a:p>
            <a:pPr marL="8283" marR="0" lvl="0" indent="0" algn="l" defTabSz="914400" rtl="0" eaLnBrk="1" fontAlgn="auto" latinLnBrk="0" hangingPunct="1">
              <a:lnSpc>
                <a:spcPct val="100000"/>
              </a:lnSpc>
              <a:spcBef>
                <a:spcPts val="65"/>
              </a:spcBef>
              <a:spcAft>
                <a:spcPts val="0"/>
              </a:spcAft>
              <a:buClrTx/>
              <a:buSzTx/>
              <a:buFontTx/>
              <a:buNone/>
              <a:tabLst/>
              <a:defRPr/>
            </a:pPr>
            <a:r>
              <a:rPr kumimoji="0" sz="717" b="0" i="0" u="none" strike="noStrike" kern="1200" cap="none" spc="-7" normalizeH="0" baseline="0" noProof="0" dirty="0">
                <a:ln>
                  <a:noFill/>
                </a:ln>
                <a:solidFill>
                  <a:srgbClr val="2C318C"/>
                </a:solidFill>
                <a:effectLst/>
                <a:uLnTx/>
                <a:uFillTx/>
                <a:latin typeface="Gill Sans MT"/>
                <a:ea typeface="+mn-ea"/>
                <a:cs typeface="Gill Sans MT"/>
              </a:rPr>
              <a:t>Pentegra</a:t>
            </a:r>
            <a:endParaRPr kumimoji="0" sz="717" b="0" i="0" u="none" strike="noStrike" kern="1200" cap="none" spc="0" normalizeH="0" baseline="0" noProof="0" dirty="0">
              <a:ln>
                <a:noFill/>
              </a:ln>
              <a:solidFill>
                <a:prstClr val="black"/>
              </a:solidFill>
              <a:effectLst/>
              <a:uLnTx/>
              <a:uFillTx/>
              <a:latin typeface="Gill Sans MT"/>
              <a:ea typeface="+mn-ea"/>
              <a:cs typeface="Gill Sans MT"/>
            </a:endParaRPr>
          </a:p>
        </p:txBody>
      </p:sp>
      <p:pic>
        <p:nvPicPr>
          <p:cNvPr id="97" name="object 95">
            <a:extLst>
              <a:ext uri="{FF2B5EF4-FFF2-40B4-BE49-F238E27FC236}">
                <a16:creationId xmlns:a16="http://schemas.microsoft.com/office/drawing/2014/main" id="{A0B370D7-81C9-86E8-E1B2-15C17D299EE8}"/>
              </a:ext>
            </a:extLst>
          </p:cNvPr>
          <p:cNvPicPr/>
          <p:nvPr/>
        </p:nvPicPr>
        <p:blipFill>
          <a:blip r:embed="rId6" cstate="print"/>
          <a:stretch>
            <a:fillRect/>
          </a:stretch>
        </p:blipFill>
        <p:spPr>
          <a:xfrm>
            <a:off x="9433138" y="745435"/>
            <a:ext cx="593308" cy="173935"/>
          </a:xfrm>
          <a:prstGeom prst="rect">
            <a:avLst/>
          </a:prstGeom>
        </p:spPr>
      </p:pic>
      <p:sp>
        <p:nvSpPr>
          <p:cNvPr id="98" name="TextBox 97">
            <a:extLst>
              <a:ext uri="{FF2B5EF4-FFF2-40B4-BE49-F238E27FC236}">
                <a16:creationId xmlns:a16="http://schemas.microsoft.com/office/drawing/2014/main" id="{ADD2CCC6-8841-54D5-9B45-E27F0E762CB9}"/>
              </a:ext>
            </a:extLst>
          </p:cNvPr>
          <p:cNvSpPr txBox="1"/>
          <p:nvPr/>
        </p:nvSpPr>
        <p:spPr>
          <a:xfrm>
            <a:off x="635431" y="142486"/>
            <a:ext cx="154882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F0302020204030204"/>
                <a:ea typeface="+mn-ea"/>
                <a:cs typeface="+mn-cs"/>
              </a:rPr>
              <a:t>TPA 3(16)</a:t>
            </a:r>
          </a:p>
        </p:txBody>
      </p:sp>
    </p:spTree>
    <p:extLst>
      <p:ext uri="{BB962C8B-B14F-4D97-AF65-F5344CB8AC3E}">
        <p14:creationId xmlns:p14="http://schemas.microsoft.com/office/powerpoint/2010/main" val="5722834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381000" y="228600"/>
            <a:ext cx="1051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FFFFFF"/>
                </a:solidFill>
                <a:effectLst/>
                <a:uLnTx/>
                <a:uFillTx/>
                <a:latin typeface="Century Gothic" panose="020B0502020202020204" pitchFamily="34" charset="0"/>
                <a:ea typeface="+mn-ea"/>
                <a:cs typeface="+mn-cs"/>
              </a:rPr>
              <a:t>Plan Responsibilities</a:t>
            </a:r>
          </a:p>
        </p:txBody>
      </p:sp>
      <p:sp>
        <p:nvSpPr>
          <p:cNvPr id="3" name="TextBox 2">
            <a:extLst>
              <a:ext uri="{FF2B5EF4-FFF2-40B4-BE49-F238E27FC236}">
                <a16:creationId xmlns:a16="http://schemas.microsoft.com/office/drawing/2014/main" id="{C6097BE2-0891-115E-16F6-48F01F921537}"/>
              </a:ext>
            </a:extLst>
          </p:cNvPr>
          <p:cNvSpPr txBox="1"/>
          <p:nvPr/>
        </p:nvSpPr>
        <p:spPr>
          <a:xfrm>
            <a:off x="108314" y="1398459"/>
            <a:ext cx="3003367" cy="489364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Act as Named Plan Administrator</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Take on Fiduciary Liability for Operating the Plan According to the Terms of the Plan</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Selection &amp; Monitor Service Provider(s)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Provide Timely, Complete &amp; Accurate Payroll and Other Census Data</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Make Timely Contributions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Sign and File Form 5500</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Operational Compliance</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Oversee Plan Document</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Interpret Plan Provisions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Summary Plan Description (SPD) &amp;</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Summary Material Modiﬁcation (SMM)</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Required Plan Amendments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Optional Plan Amendments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Participant Notices</a:t>
            </a:r>
          </a:p>
        </p:txBody>
      </p:sp>
      <p:sp>
        <p:nvSpPr>
          <p:cNvPr id="8" name="TextBox 7">
            <a:extLst>
              <a:ext uri="{FF2B5EF4-FFF2-40B4-BE49-F238E27FC236}">
                <a16:creationId xmlns:a16="http://schemas.microsoft.com/office/drawing/2014/main" id="{43F31D40-5DAD-7278-B787-40B40A55EEA5}"/>
              </a:ext>
            </a:extLst>
          </p:cNvPr>
          <p:cNvSpPr txBox="1"/>
          <p:nvPr/>
        </p:nvSpPr>
        <p:spPr>
          <a:xfrm>
            <a:off x="3009355" y="1412686"/>
            <a:ext cx="3003367" cy="429348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Summary Annual Report (SAR)</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and Approve/Deny Loan Requests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and Approve/Deny Home Loan Requests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and Approve/Deny Hardship Withdrawals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Distribution Requests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Qualiﬁed Domestic Relations Orders (QDROs)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Participant Fee Disclosure</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Service Provider Fee Disclosure</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Census Information</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Compliance Testing</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Verify Eligibility</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Verify Vesting</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Respond to Notices of Claims &amp; Appeals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Review Force-outs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Manage Plan Audit</a:t>
            </a:r>
          </a:p>
        </p:txBody>
      </p:sp>
      <p:sp>
        <p:nvSpPr>
          <p:cNvPr id="10" name="TextBox 9">
            <a:extLst>
              <a:ext uri="{FF2B5EF4-FFF2-40B4-BE49-F238E27FC236}">
                <a16:creationId xmlns:a16="http://schemas.microsoft.com/office/drawing/2014/main" id="{1266E725-DF58-5F1F-9B90-184E79F4C5BF}"/>
              </a:ext>
            </a:extLst>
          </p:cNvPr>
          <p:cNvSpPr txBox="1"/>
          <p:nvPr/>
        </p:nvSpPr>
        <p:spPr>
          <a:xfrm>
            <a:off x="721175" y="790303"/>
            <a:ext cx="497858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Your Retirement Plan to Do List Today</a:t>
            </a:r>
          </a:p>
        </p:txBody>
      </p:sp>
      <p:sp>
        <p:nvSpPr>
          <p:cNvPr id="12" name="TextBox 11">
            <a:extLst>
              <a:ext uri="{FF2B5EF4-FFF2-40B4-BE49-F238E27FC236}">
                <a16:creationId xmlns:a16="http://schemas.microsoft.com/office/drawing/2014/main" id="{F9FD1648-C1BD-52B8-D7E9-864D4D170C7D}"/>
              </a:ext>
            </a:extLst>
          </p:cNvPr>
          <p:cNvSpPr txBox="1"/>
          <p:nvPr/>
        </p:nvSpPr>
        <p:spPr>
          <a:xfrm>
            <a:off x="6279423" y="804530"/>
            <a:ext cx="5779771"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B328D"/>
                </a:solidFill>
                <a:effectLst/>
                <a:uLnTx/>
                <a:uFillTx/>
                <a:latin typeface="Century Gothic" panose="020F0302020204030204"/>
                <a:ea typeface="+mn-ea"/>
                <a:cs typeface="+mn-cs"/>
              </a:rPr>
              <a:t>Your Retirement Plan to Do List with Pentegra</a:t>
            </a:r>
          </a:p>
        </p:txBody>
      </p:sp>
      <p:cxnSp>
        <p:nvCxnSpPr>
          <p:cNvPr id="14" name="Straight Connector 13">
            <a:extLst>
              <a:ext uri="{FF2B5EF4-FFF2-40B4-BE49-F238E27FC236}">
                <a16:creationId xmlns:a16="http://schemas.microsoft.com/office/drawing/2014/main" id="{9C19B75D-38DF-1BD4-AE81-A3E36AAE1CD4}"/>
              </a:ext>
            </a:extLst>
          </p:cNvPr>
          <p:cNvCxnSpPr>
            <a:cxnSpLocks/>
          </p:cNvCxnSpPr>
          <p:nvPr/>
        </p:nvCxnSpPr>
        <p:spPr>
          <a:xfrm>
            <a:off x="6096000" y="790303"/>
            <a:ext cx="0" cy="594360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DEB985A-5013-9522-A148-8528C6C696C6}"/>
              </a:ext>
            </a:extLst>
          </p:cNvPr>
          <p:cNvSpPr txBox="1"/>
          <p:nvPr/>
        </p:nvSpPr>
        <p:spPr>
          <a:xfrm>
            <a:off x="6705600" y="1412686"/>
            <a:ext cx="4514306" cy="89255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Provide Timely, Complete &amp; Accurate Payroll and other Census Data</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Make Timely Contributions</a:t>
            </a:r>
          </a:p>
          <a:p>
            <a:pPr marL="285750" marR="0" lvl="0" indent="-285750" algn="l" defTabSz="914400" rtl="0" eaLnBrk="1" fontAlgn="auto" latinLnBrk="0" hangingPunct="1">
              <a:lnSpc>
                <a:spcPct val="100000"/>
              </a:lnSpc>
              <a:spcBef>
                <a:spcPts val="0"/>
              </a:spcBef>
              <a:spcAft>
                <a:spcPts val="0"/>
              </a:spcAft>
              <a:buClr>
                <a:srgbClr val="2B328D"/>
              </a:buClr>
              <a:buSzTx/>
              <a:buFont typeface="Wingdings" panose="05000000000000000000" pitchFamily="2" charset="2"/>
              <a:buChar char="§"/>
              <a:tabLst/>
              <a:defRPr/>
            </a:pPr>
            <a:r>
              <a:rPr kumimoji="0" lang="en-US" sz="1300" b="0" i="0" u="none" strike="noStrike" kern="1200" cap="none" spc="0" normalizeH="0" baseline="0" noProof="0" dirty="0">
                <a:ln>
                  <a:noFill/>
                </a:ln>
                <a:solidFill>
                  <a:prstClr val="black"/>
                </a:solidFill>
                <a:effectLst/>
                <a:uLnTx/>
                <a:uFillTx/>
                <a:latin typeface="Century Gothic" panose="020F0302020204030204"/>
                <a:ea typeface="+mn-ea"/>
                <a:cs typeface="+mn-cs"/>
              </a:rPr>
              <a:t>Select &amp; Monitor Service Provider(s)</a:t>
            </a:r>
          </a:p>
        </p:txBody>
      </p:sp>
      <p:cxnSp>
        <p:nvCxnSpPr>
          <p:cNvPr id="20" name="Straight Connector 19">
            <a:extLst>
              <a:ext uri="{FF2B5EF4-FFF2-40B4-BE49-F238E27FC236}">
                <a16:creationId xmlns:a16="http://schemas.microsoft.com/office/drawing/2014/main" id="{579B3594-39E1-DC4F-16BC-C75EA4475FA0}"/>
              </a:ext>
            </a:extLst>
          </p:cNvPr>
          <p:cNvCxnSpPr/>
          <p:nvPr/>
        </p:nvCxnSpPr>
        <p:spPr>
          <a:xfrm>
            <a:off x="362494" y="1286160"/>
            <a:ext cx="11467011"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5D104D3A-E40F-B890-0D18-6BA98B344426}"/>
              </a:ext>
            </a:extLst>
          </p:cNvPr>
          <p:cNvPicPr>
            <a:picLocks noChangeAspect="1"/>
          </p:cNvPicPr>
          <p:nvPr/>
        </p:nvPicPr>
        <p:blipFill>
          <a:blip r:embed="rId2"/>
          <a:stretch>
            <a:fillRect/>
          </a:stretch>
        </p:blipFill>
        <p:spPr>
          <a:xfrm>
            <a:off x="8678635" y="2626181"/>
            <a:ext cx="3250467" cy="3079988"/>
          </a:xfrm>
          <a:prstGeom prst="rect">
            <a:avLst/>
          </a:prstGeom>
        </p:spPr>
      </p:pic>
    </p:spTree>
    <p:extLst>
      <p:ext uri="{BB962C8B-B14F-4D97-AF65-F5344CB8AC3E}">
        <p14:creationId xmlns:p14="http://schemas.microsoft.com/office/powerpoint/2010/main" val="4033294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8D93A-5DA5-DB8C-566F-90406F2F2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3BC81-E423-7878-C406-C0F0A4F4DB63}"/>
              </a:ext>
            </a:extLst>
          </p:cNvPr>
          <p:cNvSpPr txBox="1">
            <a:spLocks/>
          </p:cNvSpPr>
          <p:nvPr/>
        </p:nvSpPr>
        <p:spPr bwMode="auto">
          <a:xfrm>
            <a:off x="459660" y="110615"/>
            <a:ext cx="81534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A Seamless Solution – 3(16) Overlay </a:t>
            </a:r>
            <a:endParaRPr kumimoji="0" lang="en-US" altLang="en-US" sz="2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3" name="Rectangle 2">
            <a:extLst>
              <a:ext uri="{FF2B5EF4-FFF2-40B4-BE49-F238E27FC236}">
                <a16:creationId xmlns:a16="http://schemas.microsoft.com/office/drawing/2014/main" id="{5D8E89F7-5B71-E848-2D3F-6BD4EB1BC207}"/>
              </a:ext>
            </a:extLst>
          </p:cNvPr>
          <p:cNvSpPr/>
          <p:nvPr/>
        </p:nvSpPr>
        <p:spPr>
          <a:xfrm>
            <a:off x="457200" y="1066800"/>
            <a:ext cx="7239000" cy="2302875"/>
          </a:xfrm>
          <a:prstGeom prst="rect">
            <a:avLst/>
          </a:prstGeom>
        </p:spPr>
        <p:txBody>
          <a:bodyPr wrap="square">
            <a:spAutoFit/>
          </a:bodyPr>
          <a:lstStyle/>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r>
              <a:rPr kumimoji="0" lang="en-US" sz="1800" b="1" i="0" u="none" strike="noStrike" kern="1200" cap="none" spc="0" normalizeH="0" baseline="0" noProof="0" dirty="0">
                <a:ln>
                  <a:noFill/>
                </a:ln>
                <a:solidFill>
                  <a:srgbClr val="3945A6"/>
                </a:solidFill>
                <a:effectLst/>
                <a:uLnTx/>
                <a:uFillTx/>
                <a:latin typeface="Century Gothic" panose="020F0302020204030204"/>
                <a:ea typeface="+mn-ea"/>
                <a:cs typeface="+mn-cs"/>
              </a:rPr>
              <a:t>Existing Relationships Stay Intact</a:t>
            </a:r>
          </a:p>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endParaRPr>
          </a:p>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We call this approach an </a:t>
            </a:r>
            <a:r>
              <a:rPr kumimoji="0" lang="en-US" sz="1800" b="1"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overlay</a:t>
            </a:r>
            <a:r>
              <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 because all existing trusted relationships stay intact, without any disruptions. </a:t>
            </a:r>
          </a:p>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endPar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endParaRPr>
          </a:p>
          <a:p>
            <a:pPr marL="0" marR="0" lvl="0" indent="0" algn="l" defTabSz="914400" rtl="0" eaLnBrk="1" fontAlgn="auto" latinLnBrk="0" hangingPunct="1">
              <a:lnSpc>
                <a:spcPct val="114000"/>
              </a:lnSpc>
              <a:spcBef>
                <a:spcPts val="0"/>
              </a:spcBef>
              <a:spcAft>
                <a:spcPts val="0"/>
              </a:spcAft>
              <a:buClr>
                <a:srgbClr val="E7E6E6">
                  <a:lumMod val="25000"/>
                </a:srgbClr>
              </a:buClr>
              <a:buSzPct val="120000"/>
              <a:buFontTx/>
              <a:buNone/>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Our services are simply added on – or overlaid – seamlessly, and the sponsor receives </a:t>
            </a:r>
            <a:r>
              <a:rPr kumimoji="0" lang="en-US" sz="1800" b="1"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independent</a:t>
            </a:r>
            <a:r>
              <a:rPr kumimoji="0" lang="en-US" sz="1800" b="0" i="0" u="none" strike="noStrike" kern="1200" cap="none" spc="0" normalizeH="0" baseline="0" noProof="0" dirty="0">
                <a:ln>
                  <a:noFill/>
                </a:ln>
                <a:solidFill>
                  <a:prstClr val="black">
                    <a:lumMod val="85000"/>
                    <a:lumOff val="15000"/>
                  </a:prstClr>
                </a:solidFill>
                <a:effectLst/>
                <a:uLnTx/>
                <a:uFillTx/>
                <a:latin typeface="Century Gothic" panose="020F0302020204030204"/>
                <a:ea typeface="+mn-ea"/>
                <a:cs typeface="+mn-cs"/>
              </a:rPr>
              <a:t> monitoring of the plan.</a:t>
            </a:r>
          </a:p>
        </p:txBody>
      </p:sp>
      <p:pic>
        <p:nvPicPr>
          <p:cNvPr id="7" name="Picture 6">
            <a:extLst>
              <a:ext uri="{FF2B5EF4-FFF2-40B4-BE49-F238E27FC236}">
                <a16:creationId xmlns:a16="http://schemas.microsoft.com/office/drawing/2014/main" id="{C2D517DF-A4F9-F347-BF71-188B3898317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7620000" y="1091184"/>
            <a:ext cx="3835038" cy="3914656"/>
          </a:xfrm>
          <a:prstGeom prst="ellipse">
            <a:avLst/>
          </a:prstGeom>
        </p:spPr>
      </p:pic>
    </p:spTree>
    <p:extLst>
      <p:ext uri="{BB962C8B-B14F-4D97-AF65-F5344CB8AC3E}">
        <p14:creationId xmlns:p14="http://schemas.microsoft.com/office/powerpoint/2010/main" val="2197787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81000" y="152400"/>
            <a:ext cx="65055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entury Gothic" panose="020B0502020202020204" pitchFamily="34" charset="0"/>
              </a:defRPr>
            </a:lvl1pPr>
            <a:lvl2pPr marL="742950" indent="-285750">
              <a:spcBef>
                <a:spcPct val="20000"/>
              </a:spcBef>
              <a:buFont typeface="Arial" panose="020B0604020202020204" pitchFamily="34" charset="0"/>
              <a:buChar char="–"/>
              <a:defRPr sz="2800">
                <a:solidFill>
                  <a:schemeClr val="tx1"/>
                </a:solidFill>
                <a:latin typeface="Century Gothic" panose="020B0502020202020204" pitchFamily="34" charset="0"/>
              </a:defRPr>
            </a:lvl2pPr>
            <a:lvl3pPr marL="1143000" indent="-228600">
              <a:spcBef>
                <a:spcPct val="20000"/>
              </a:spcBef>
              <a:buFont typeface="Arial" panose="020B0604020202020204" pitchFamily="34" charset="0"/>
              <a:buChar char="•"/>
              <a:defRPr sz="2400">
                <a:solidFill>
                  <a:schemeClr val="tx1"/>
                </a:solidFill>
                <a:latin typeface="Century Gothic" panose="020B0502020202020204" pitchFamily="34" charset="0"/>
              </a:defRPr>
            </a:lvl3pPr>
            <a:lvl4pPr marL="16002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4pPr>
            <a:lvl5pPr marL="2057400" indent="-228600">
              <a:spcBef>
                <a:spcPct val="20000"/>
              </a:spcBef>
              <a:buFont typeface="Arial" panose="020B0604020202020204" pitchFamily="34" charset="0"/>
              <a:buChar char="»"/>
              <a:defRPr sz="2000">
                <a:solidFill>
                  <a:schemeClr val="tx1"/>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entury Gothic" panose="020B0502020202020204" pitchFamily="34" charset="0"/>
              </a:defRPr>
            </a:lvl9pPr>
          </a:lstStyle>
          <a:p>
            <a:pPr>
              <a:spcBef>
                <a:spcPct val="0"/>
              </a:spcBef>
              <a:buFontTx/>
              <a:buNone/>
            </a:pPr>
            <a:r>
              <a:rPr lang="en-US" altLang="en-US" sz="2400" b="1">
                <a:solidFill>
                  <a:srgbClr val="FFFFFF"/>
                </a:solidFill>
              </a:rPr>
              <a:t>Bringing Your Solution Together Seamlessly</a:t>
            </a:r>
            <a:endParaRPr lang="en-US" altLang="en-US" sz="2400">
              <a:solidFill>
                <a:srgbClr val="FFFFFF"/>
              </a:solidFill>
              <a:latin typeface="Arial" panose="020B0604020202020204" pitchFamily="34" charset="0"/>
            </a:endParaRPr>
          </a:p>
        </p:txBody>
      </p:sp>
      <p:sp>
        <p:nvSpPr>
          <p:cNvPr id="5" name="Rectangle 4"/>
          <p:cNvSpPr/>
          <p:nvPr/>
        </p:nvSpPr>
        <p:spPr>
          <a:xfrm>
            <a:off x="0" y="2133600"/>
            <a:ext cx="3733800" cy="4373563"/>
          </a:xfrm>
          <a:prstGeom prst="rect">
            <a:avLst/>
          </a:prstGeom>
          <a:noFill/>
          <a:ln w="28575" cap="flat" cmpd="sng" algn="ctr">
            <a:noFill/>
            <a:prstDash val="solid"/>
            <a:miter lim="800000"/>
          </a:ln>
          <a:effectLst/>
        </p:spPr>
        <p:txBody>
          <a:bodyPr anchor="ctr"/>
          <a:lstStyle/>
          <a:p>
            <a:pPr algn="ctr" defTabSz="457200" eaLnBrk="1" fontAlgn="auto" hangingPunct="1">
              <a:spcBef>
                <a:spcPts val="0"/>
              </a:spcBef>
              <a:spcAft>
                <a:spcPts val="0"/>
              </a:spcAft>
              <a:defRPr/>
            </a:pPr>
            <a:r>
              <a:rPr lang="en-US" b="1" kern="0" dirty="0">
                <a:solidFill>
                  <a:prstClr val="black"/>
                </a:solidFill>
                <a:latin typeface="Century Gothic" panose="020B0502020202020204" pitchFamily="34" charset="0"/>
              </a:rPr>
              <a:t>Fully Bundled</a:t>
            </a:r>
          </a:p>
          <a:p>
            <a:pPr defTabSz="457200" eaLnBrk="1" fontAlgn="auto" hangingPunct="1">
              <a:spcBef>
                <a:spcPts val="0"/>
              </a:spcBef>
              <a:spcAft>
                <a:spcPts val="0"/>
              </a:spcAft>
              <a:defRPr/>
            </a:pPr>
            <a:endParaRPr lang="en-US" kern="0" dirty="0">
              <a:solidFill>
                <a:prstClr val="black"/>
              </a:solidFill>
              <a:latin typeface="Century Gothic" panose="020B0502020202020204" pitchFamily="34" charset="0"/>
            </a:endParaRPr>
          </a:p>
          <a:p>
            <a:pPr algn="ctr" defTabSz="457200" eaLnBrk="1" fontAlgn="auto" hangingPunct="1">
              <a:spcBef>
                <a:spcPts val="0"/>
              </a:spcBef>
              <a:spcAft>
                <a:spcPts val="0"/>
              </a:spcAft>
              <a:defRPr/>
            </a:pPr>
            <a:r>
              <a:rPr lang="en-US" kern="0" dirty="0">
                <a:solidFill>
                  <a:prstClr val="black"/>
                </a:solidFill>
                <a:latin typeface="Century Gothic" panose="020B0502020202020204" pitchFamily="34" charset="0"/>
              </a:rPr>
              <a:t>Our bundled approach ‘bundles’ together plan administration, investment management and all other plan services, including plan design, consulting, recordkeeping, government filings and reporting, compliance, fiduciary responsibilities, communication and education. </a:t>
            </a:r>
          </a:p>
        </p:txBody>
      </p:sp>
      <p:sp>
        <p:nvSpPr>
          <p:cNvPr id="6" name="Rectangle 5"/>
          <p:cNvSpPr/>
          <p:nvPr/>
        </p:nvSpPr>
        <p:spPr>
          <a:xfrm>
            <a:off x="4133850" y="2446338"/>
            <a:ext cx="3581400" cy="4070350"/>
          </a:xfrm>
          <a:prstGeom prst="rect">
            <a:avLst/>
          </a:prstGeom>
          <a:noFill/>
          <a:ln w="28575" cap="flat" cmpd="sng" algn="ctr">
            <a:noFill/>
            <a:prstDash val="solid"/>
            <a:miter lim="800000"/>
          </a:ln>
          <a:effectLst/>
        </p:spPr>
        <p:txBody>
          <a:bodyPr anchor="ctr"/>
          <a:lstStyle/>
          <a:p>
            <a:pPr algn="ctr" defTabSz="457200" eaLnBrk="1" fontAlgn="auto" hangingPunct="1">
              <a:spcBef>
                <a:spcPts val="0"/>
              </a:spcBef>
              <a:spcAft>
                <a:spcPts val="0"/>
              </a:spcAft>
              <a:defRPr/>
            </a:pPr>
            <a:r>
              <a:rPr lang="en-US" b="1" kern="0" dirty="0">
                <a:solidFill>
                  <a:prstClr val="black"/>
                </a:solidFill>
                <a:latin typeface="Century Gothic" panose="020B0502020202020204" pitchFamily="34" charset="0"/>
              </a:rPr>
              <a:t>Unbundled</a:t>
            </a:r>
            <a:endParaRPr lang="en-US" kern="0" dirty="0">
              <a:solidFill>
                <a:prstClr val="black"/>
              </a:solidFill>
              <a:latin typeface="Century Gothic" panose="020B0502020202020204" pitchFamily="34" charset="0"/>
            </a:endParaRPr>
          </a:p>
          <a:p>
            <a:pPr algn="ctr" defTabSz="457200" eaLnBrk="1" fontAlgn="auto" hangingPunct="1">
              <a:spcBef>
                <a:spcPts val="0"/>
              </a:spcBef>
              <a:spcAft>
                <a:spcPts val="0"/>
              </a:spcAft>
              <a:defRPr/>
            </a:pPr>
            <a:endParaRPr lang="en-US" kern="0" dirty="0">
              <a:solidFill>
                <a:prstClr val="black"/>
              </a:solidFill>
              <a:latin typeface="Century Gothic" panose="020B0502020202020204" pitchFamily="34" charset="0"/>
            </a:endParaRPr>
          </a:p>
          <a:p>
            <a:pPr algn="ctr" defTabSz="457200" eaLnBrk="1" fontAlgn="auto" hangingPunct="1">
              <a:spcBef>
                <a:spcPts val="0"/>
              </a:spcBef>
              <a:spcAft>
                <a:spcPts val="0"/>
              </a:spcAft>
              <a:defRPr/>
            </a:pPr>
            <a:r>
              <a:rPr lang="en-US" kern="0" dirty="0">
                <a:solidFill>
                  <a:prstClr val="black"/>
                </a:solidFill>
                <a:latin typeface="Century Gothic" panose="020B0502020202020204" pitchFamily="34" charset="0"/>
              </a:rPr>
              <a:t>We partner with firms as an independent resource to bring maximum flexibility to every opportunity on an unbundled basis. You and your client decide how you want to work with us and together we will select the services, fiduciary support, and investment platform that brings your solution together seamlessly. </a:t>
            </a:r>
          </a:p>
        </p:txBody>
      </p:sp>
      <p:sp>
        <p:nvSpPr>
          <p:cNvPr id="7" name="Rectangle 6"/>
          <p:cNvSpPr/>
          <p:nvPr/>
        </p:nvSpPr>
        <p:spPr>
          <a:xfrm>
            <a:off x="8458200" y="2170113"/>
            <a:ext cx="3581400" cy="3895725"/>
          </a:xfrm>
          <a:prstGeom prst="rect">
            <a:avLst/>
          </a:prstGeom>
          <a:noFill/>
          <a:ln w="28575" cap="flat" cmpd="sng" algn="ctr">
            <a:noFill/>
            <a:prstDash val="solid"/>
            <a:miter lim="800000"/>
          </a:ln>
          <a:effectLst/>
        </p:spPr>
        <p:txBody>
          <a:bodyPr anchor="ctr"/>
          <a:lstStyle/>
          <a:p>
            <a:pPr algn="ctr" defTabSz="457200" eaLnBrk="1" fontAlgn="auto" hangingPunct="1">
              <a:spcBef>
                <a:spcPts val="0"/>
              </a:spcBef>
              <a:spcAft>
                <a:spcPts val="0"/>
              </a:spcAft>
              <a:defRPr/>
            </a:pPr>
            <a:r>
              <a:rPr lang="en-US" b="1" kern="0" dirty="0">
                <a:solidFill>
                  <a:prstClr val="black"/>
                </a:solidFill>
                <a:latin typeface="Century Gothic" panose="020B0502020202020204" pitchFamily="34" charset="0"/>
              </a:rPr>
              <a:t>Traditional TPA Services</a:t>
            </a:r>
          </a:p>
          <a:p>
            <a:pPr algn="ctr" defTabSz="457200" eaLnBrk="1" fontAlgn="auto" hangingPunct="1">
              <a:spcBef>
                <a:spcPts val="0"/>
              </a:spcBef>
              <a:spcAft>
                <a:spcPts val="0"/>
              </a:spcAft>
              <a:defRPr/>
            </a:pPr>
            <a:endParaRPr lang="en-US" kern="0" dirty="0">
              <a:solidFill>
                <a:prstClr val="black"/>
              </a:solidFill>
              <a:latin typeface="Century Gothic" panose="020B0502020202020204" pitchFamily="34" charset="0"/>
            </a:endParaRPr>
          </a:p>
          <a:p>
            <a:pPr algn="ctr" defTabSz="457200" eaLnBrk="1" fontAlgn="auto" hangingPunct="1">
              <a:spcBef>
                <a:spcPts val="0"/>
              </a:spcBef>
              <a:spcAft>
                <a:spcPts val="0"/>
              </a:spcAft>
              <a:defRPr/>
            </a:pPr>
            <a:r>
              <a:rPr lang="en-US" kern="0" dirty="0">
                <a:solidFill>
                  <a:prstClr val="black"/>
                </a:solidFill>
                <a:latin typeface="Century Gothic" panose="020B0502020202020204" pitchFamily="34" charset="0"/>
              </a:rPr>
              <a:t>We can also serve as a TPA with various platform partners, insurance companies, mutual fund families and financial institutions to provide independent administrative support in conjunction with trusted brand names in the retirement services industry.</a:t>
            </a:r>
          </a:p>
        </p:txBody>
      </p:sp>
      <p:cxnSp>
        <p:nvCxnSpPr>
          <p:cNvPr id="8" name="Straight Connector 7"/>
          <p:cNvCxnSpPr/>
          <p:nvPr/>
        </p:nvCxnSpPr>
        <p:spPr>
          <a:xfrm>
            <a:off x="3733800" y="1905000"/>
            <a:ext cx="0" cy="4343400"/>
          </a:xfrm>
          <a:prstGeom prst="line">
            <a:avLst/>
          </a:prstGeom>
          <a:ln>
            <a:solidFill>
              <a:srgbClr val="3F43AD"/>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8077200" y="1905000"/>
            <a:ext cx="0" cy="4343400"/>
          </a:xfrm>
          <a:prstGeom prst="line">
            <a:avLst/>
          </a:prstGeom>
          <a:ln>
            <a:solidFill>
              <a:srgbClr val="3F43AD"/>
            </a:solidFill>
          </a:ln>
        </p:spPr>
        <p:style>
          <a:lnRef idx="1">
            <a:schemeClr val="accent1"/>
          </a:lnRef>
          <a:fillRef idx="0">
            <a:schemeClr val="accent1"/>
          </a:fillRef>
          <a:effectRef idx="0">
            <a:schemeClr val="accent1"/>
          </a:effectRef>
          <a:fontRef idx="minor">
            <a:schemeClr val="tx1"/>
          </a:fontRef>
        </p:style>
      </p:cxnSp>
      <p:pic>
        <p:nvPicPr>
          <p:cNvPr id="1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96988" y="1131888"/>
            <a:ext cx="112871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647238" y="1146175"/>
            <a:ext cx="1203325"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1775" y="1031875"/>
            <a:ext cx="1225550" cy="126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284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entegra2013PPTemplate C">
  <a:themeElements>
    <a:clrScheme name="Custom 4">
      <a:dk1>
        <a:sysClr val="windowText" lastClr="000000"/>
      </a:dk1>
      <a:lt1>
        <a:sysClr val="window" lastClr="FFFFFF"/>
      </a:lt1>
      <a:dk2>
        <a:srgbClr val="1F497D"/>
      </a:dk2>
      <a:lt2>
        <a:srgbClr val="EEECE1"/>
      </a:lt2>
      <a:accent1>
        <a:srgbClr val="4F81BD"/>
      </a:accent1>
      <a:accent2>
        <a:srgbClr val="6A006C"/>
      </a:accent2>
      <a:accent3>
        <a:srgbClr val="92D050"/>
      </a:accent3>
      <a:accent4>
        <a:srgbClr val="205867"/>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5be751a-0f31-41a8-9a15-6e81f5b71b3e">
      <Terms xmlns="http://schemas.microsoft.com/office/infopath/2007/PartnerControls"/>
    </lcf76f155ced4ddcb4097134ff3c332f>
    <TaxCatchAll xmlns="4ea17545-0f00-443f-ab6c-fbd8c4af43a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7BAA8C0927164D899D2BB29C94ED79" ma:contentTypeVersion="13" ma:contentTypeDescription="Create a new document." ma:contentTypeScope="" ma:versionID="fafaa39f72ca811bd0329b122c66586f">
  <xsd:schema xmlns:xsd="http://www.w3.org/2001/XMLSchema" xmlns:xs="http://www.w3.org/2001/XMLSchema" xmlns:p="http://schemas.microsoft.com/office/2006/metadata/properties" xmlns:ns2="c5be751a-0f31-41a8-9a15-6e81f5b71b3e" xmlns:ns3="4ea17545-0f00-443f-ab6c-fbd8c4af43a6" targetNamespace="http://schemas.microsoft.com/office/2006/metadata/properties" ma:root="true" ma:fieldsID="4dd607d344f0cc935c1f305858bacdd2" ns2:_="" ns3:_="">
    <xsd:import namespace="c5be751a-0f31-41a8-9a15-6e81f5b71b3e"/>
    <xsd:import namespace="4ea17545-0f00-443f-ab6c-fbd8c4af43a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be751a-0f31-41a8-9a15-6e81f5b71b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7e04df8-5f59-447b-9624-d0c92030efd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a17545-0f00-443f-ab6c-fbd8c4af43a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329fa68-9cfd-4ce9-87fd-a0f58edd5b72}" ma:internalName="TaxCatchAll" ma:showField="CatchAllData" ma:web="4ea17545-0f00-443f-ab6c-fbd8c4af43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100C75-50B8-48C9-A194-85FBAF2AA083}">
  <ds:schemaRefs>
    <ds:schemaRef ds:uri="http://schemas.microsoft.com/sharepoint/v3/contenttype/forms"/>
  </ds:schemaRefs>
</ds:datastoreItem>
</file>

<file path=customXml/itemProps2.xml><?xml version="1.0" encoding="utf-8"?>
<ds:datastoreItem xmlns:ds="http://schemas.openxmlformats.org/officeDocument/2006/customXml" ds:itemID="{BF6C40A7-7E46-477F-BD9C-FB3B40FCFCBE}">
  <ds:schemaRefs>
    <ds:schemaRef ds:uri="http://schemas.microsoft.com/office/2006/metadata/properties"/>
    <ds:schemaRef ds:uri="http://schemas.microsoft.com/office/infopath/2007/PartnerControls"/>
    <ds:schemaRef ds:uri="c5be751a-0f31-41a8-9a15-6e81f5b71b3e"/>
    <ds:schemaRef ds:uri="4ea17545-0f00-443f-ab6c-fbd8c4af43a6"/>
  </ds:schemaRefs>
</ds:datastoreItem>
</file>

<file path=customXml/itemProps3.xml><?xml version="1.0" encoding="utf-8"?>
<ds:datastoreItem xmlns:ds="http://schemas.openxmlformats.org/officeDocument/2006/customXml" ds:itemID="{21224C39-9348-4C6A-BF3C-285F3F6320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5be751a-0f31-41a8-9a15-6e81f5b71b3e"/>
    <ds:schemaRef ds:uri="4ea17545-0f00-443f-ab6c-fbd8c4af43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686d2bc-2b2a-4f9e-939c-7fcab2283702}" enabled="1" method="Privileged" siteId="{a307d56e-7f8b-49d8-96dd-1a3cc332926c}" removed="0"/>
</clbl:labelList>
</file>

<file path=docProps/app.xml><?xml version="1.0" encoding="utf-8"?>
<Properties xmlns="http://schemas.openxmlformats.org/officeDocument/2006/extended-properties" xmlns:vt="http://schemas.openxmlformats.org/officeDocument/2006/docPropsVTypes">
  <TotalTime>225</TotalTime>
  <Words>1296</Words>
  <Application>Microsoft Office PowerPoint</Application>
  <PresentationFormat>Widescreen</PresentationFormat>
  <Paragraphs>182</Paragraphs>
  <Slides>15</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Aptos</vt:lpstr>
      <vt:lpstr>Arial</vt:lpstr>
      <vt:lpstr>Calibri</vt:lpstr>
      <vt:lpstr>Century Gothic</vt:lpstr>
      <vt:lpstr>Gill Sans MT</vt:lpstr>
      <vt:lpstr>Symbol</vt:lpstr>
      <vt:lpstr>Trebuchet MS</vt:lpstr>
      <vt:lpstr>Wingdings</vt:lpstr>
      <vt:lpstr>Office Theme</vt:lpstr>
      <vt:lpstr>Pentegra2013PPTemplate C</vt:lpstr>
      <vt:lpstr>The Pentegra 3(16) TPA Advantage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Beth Parker</dc:creator>
  <cp:lastModifiedBy>Elizabeth Kuhn</cp:lastModifiedBy>
  <cp:revision>16</cp:revision>
  <dcterms:created xsi:type="dcterms:W3CDTF">2021-08-01T21:07:48Z</dcterms:created>
  <dcterms:modified xsi:type="dcterms:W3CDTF">2026-05-21T18:45:35Z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0x010100517BAA8C0927164D899D2BB29C94ED79</vt:lpwstr>
  </property>
  <property fmtid="{D5CDD505-2E9C-101B-9397-08002B2CF9AE}" pid="3" name="Order">
    <vt:r8>2325400</vt:r8>
  </property>
  <property fmtid="{D5CDD505-2E9C-101B-9397-08002B2CF9AE}" pid="4" name="MediaServiceImageTags">
    <vt:lpwstr/>
  </property>
</Properties>
</file>